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57" r:id="rId5"/>
    <p:sldId id="344" r:id="rId6"/>
    <p:sldId id="385" r:id="rId7"/>
    <p:sldId id="386" r:id="rId8"/>
    <p:sldId id="392" r:id="rId9"/>
    <p:sldId id="394" r:id="rId10"/>
    <p:sldId id="393" r:id="rId11"/>
    <p:sldId id="345" r:id="rId12"/>
    <p:sldId id="258" r:id="rId13"/>
    <p:sldId id="350" r:id="rId14"/>
    <p:sldId id="389" r:id="rId15"/>
    <p:sldId id="382" r:id="rId16"/>
    <p:sldId id="387" r:id="rId17"/>
    <p:sldId id="388" r:id="rId18"/>
    <p:sldId id="391" r:id="rId19"/>
    <p:sldId id="332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 Lang Morović" initials="MLM" lastIdx="1" clrIdx="0">
    <p:extLst>
      <p:ext uri="{19B8F6BF-5375-455C-9EA6-DF929625EA0E}">
        <p15:presenceInfo xmlns:p15="http://schemas.microsoft.com/office/powerpoint/2012/main" userId="S-1-5-21-1486923316-1520711441-976723323-56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A81"/>
    <a:srgbClr val="D2E0C8"/>
    <a:srgbClr val="138080"/>
    <a:srgbClr val="AC9E6F"/>
    <a:srgbClr val="BBBCBE"/>
    <a:srgbClr val="88878D"/>
    <a:srgbClr val="826D2A"/>
    <a:srgbClr val="32C0C2"/>
    <a:srgbClr val="FFFFFF"/>
    <a:srgbClr val="94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8889" autoAdjust="0"/>
  </p:normalViewPr>
  <p:slideViewPr>
    <p:cSldViewPr snapToGrid="0">
      <p:cViewPr varScale="1">
        <p:scale>
          <a:sx n="116" d="100"/>
          <a:sy n="116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851363164955823"/>
          <c:y val="0.19888514108782265"/>
          <c:w val="0.46834642544326432"/>
          <c:h val="0.68094412032679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68686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FBD4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19.5</c:v>
                </c:pt>
                <c:pt idx="1">
                  <c:v>80.5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851363164955823"/>
          <c:y val="0.19888514108782265"/>
          <c:w val="0.46834642544326432"/>
          <c:h val="0.68094412032679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68686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FBD4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22.1</c:v>
                </c:pt>
                <c:pt idx="1">
                  <c:v>77.900000000000006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851363164955823"/>
          <c:y val="0.19888514108782265"/>
          <c:w val="0.46834642544326432"/>
          <c:h val="0.68094412032679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68686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FBD4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80.5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851363164955823"/>
          <c:y val="0.19888514108782265"/>
          <c:w val="0.46834642544326432"/>
          <c:h val="0.68094412032679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68686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FBD4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38.700000000000003</c:v>
                </c:pt>
                <c:pt idx="1">
                  <c:v>61.3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539F0F-1530-DC4B-8ECC-137310BA447C}" type="doc">
      <dgm:prSet loTypeId="urn:microsoft.com/office/officeart/2005/8/layout/cycle8" loCatId="" qsTypeId="urn:microsoft.com/office/officeart/2005/8/quickstyle/3D1" qsCatId="3D" csTypeId="urn:microsoft.com/office/officeart/2005/8/colors/accent1_2" csCatId="accent1" phldr="1"/>
      <dgm:spPr/>
    </dgm:pt>
    <dgm:pt modelId="{8D401F4C-7C77-6146-B5E1-752F376A76EC}">
      <dgm:prSet phldrT="[Text]" custT="1"/>
      <dgm:spPr>
        <a:xfrm>
          <a:off x="2424704" y="434238"/>
          <a:ext cx="5892736" cy="5892736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hr-HR" sz="21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tjelesna aktivnost</a:t>
          </a:r>
        </a:p>
      </dgm:t>
    </dgm:pt>
    <dgm:pt modelId="{3C2C71AC-DC60-594E-AF64-AF97B21F3B74}" type="parTrans" cxnId="{B171C317-6ABA-E64E-9BA7-2A8A33737F1E}">
      <dgm:prSet/>
      <dgm:spPr/>
      <dgm:t>
        <a:bodyPr/>
        <a:lstStyle/>
        <a:p>
          <a:endParaRPr lang="hr-HR"/>
        </a:p>
      </dgm:t>
    </dgm:pt>
    <dgm:pt modelId="{B72C413B-0E85-5342-87DF-A072185F8EAC}" type="sibTrans" cxnId="{B171C317-6ABA-E64E-9BA7-2A8A33737F1E}">
      <dgm:prSet/>
      <dgm:spPr/>
      <dgm:t>
        <a:bodyPr/>
        <a:lstStyle/>
        <a:p>
          <a:endParaRPr lang="hr-HR"/>
        </a:p>
      </dgm:t>
    </dgm:pt>
    <dgm:pt modelId="{729318BF-7994-DF49-BCEA-5D5EFC285F19}">
      <dgm:prSet phldrT="[Text]" custT="1"/>
      <dgm:spPr>
        <a:xfrm>
          <a:off x="2475214" y="591378"/>
          <a:ext cx="5892736" cy="5892736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r>
            <a:rPr lang="hr-HR" sz="2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prehrana</a:t>
          </a:r>
        </a:p>
      </dgm:t>
    </dgm:pt>
    <dgm:pt modelId="{A409F06A-D8C2-294B-95FE-CA2914D32CE6}" type="parTrans" cxnId="{65491ED4-0600-1947-A543-8D95FEC19071}">
      <dgm:prSet/>
      <dgm:spPr/>
      <dgm:t>
        <a:bodyPr/>
        <a:lstStyle/>
        <a:p>
          <a:endParaRPr lang="hr-HR"/>
        </a:p>
      </dgm:t>
    </dgm:pt>
    <dgm:pt modelId="{1DE3C305-2639-9049-9205-C3C208B55BA4}" type="sibTrans" cxnId="{65491ED4-0600-1947-A543-8D95FEC19071}">
      <dgm:prSet/>
      <dgm:spPr/>
      <dgm:t>
        <a:bodyPr/>
        <a:lstStyle/>
        <a:p>
          <a:endParaRPr lang="hr-HR"/>
        </a:p>
      </dgm:t>
    </dgm:pt>
    <dgm:pt modelId="{572C3B06-E73F-3149-B852-0112E283CFE9}">
      <dgm:prSet phldrT="[Text]" custT="1"/>
      <dgm:spPr>
        <a:xfrm>
          <a:off x="2341926" y="688187"/>
          <a:ext cx="5892736" cy="5892736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r>
            <a:rPr lang="hr-HR" sz="2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radno mjesto</a:t>
          </a:r>
        </a:p>
      </dgm:t>
    </dgm:pt>
    <dgm:pt modelId="{31C8E988-31A8-2744-9EC1-B6FDD9224C78}" type="parTrans" cxnId="{E82DE4C7-6A5B-8047-9159-29ED21C789B3}">
      <dgm:prSet/>
      <dgm:spPr/>
      <dgm:t>
        <a:bodyPr/>
        <a:lstStyle/>
        <a:p>
          <a:endParaRPr lang="hr-HR"/>
        </a:p>
      </dgm:t>
    </dgm:pt>
    <dgm:pt modelId="{CB46CBA4-C8DD-E949-BB19-DF454E802B5D}" type="sibTrans" cxnId="{E82DE4C7-6A5B-8047-9159-29ED21C789B3}">
      <dgm:prSet/>
      <dgm:spPr/>
      <dgm:t>
        <a:bodyPr/>
        <a:lstStyle/>
        <a:p>
          <a:endParaRPr lang="hr-HR"/>
        </a:p>
      </dgm:t>
    </dgm:pt>
    <dgm:pt modelId="{029012E7-C019-034F-8EA5-FBF247FB9C1F}">
      <dgm:prSet phldrT="[Text]" custT="1"/>
      <dgm:spPr>
        <a:xfrm>
          <a:off x="2208637" y="591378"/>
          <a:ext cx="5892736" cy="5892736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r>
            <a:rPr lang="hr-HR" sz="2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okoliš</a:t>
          </a:r>
        </a:p>
      </dgm:t>
    </dgm:pt>
    <dgm:pt modelId="{D1B90C01-8154-9840-9C59-EA93F6BAC765}" type="parTrans" cxnId="{8A21871D-EC3C-CA4D-A294-51955C0BC8C1}">
      <dgm:prSet/>
      <dgm:spPr/>
      <dgm:t>
        <a:bodyPr/>
        <a:lstStyle/>
        <a:p>
          <a:endParaRPr lang="hr-HR"/>
        </a:p>
      </dgm:t>
    </dgm:pt>
    <dgm:pt modelId="{E2BD4858-83F7-7B43-987C-F7956AFE9C96}" type="sibTrans" cxnId="{8A21871D-EC3C-CA4D-A294-51955C0BC8C1}">
      <dgm:prSet/>
      <dgm:spPr/>
      <dgm:t>
        <a:bodyPr/>
        <a:lstStyle/>
        <a:p>
          <a:endParaRPr lang="hr-HR"/>
        </a:p>
      </dgm:t>
    </dgm:pt>
    <dgm:pt modelId="{3B72AD9B-3AB6-4B49-85FF-5D58073B25E3}">
      <dgm:prSet phldrT="[Text]" custT="1"/>
      <dgm:spPr>
        <a:xfrm>
          <a:off x="2259147" y="434238"/>
          <a:ext cx="5892736" cy="5892736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lIns="0" tIns="0" rIns="0"/>
        <a:lstStyle/>
        <a:p>
          <a:endParaRPr lang="hr-HR" sz="2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r>
            <a:rPr lang="hr-HR" sz="21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Zdravstveno obrazovanje</a:t>
          </a:r>
        </a:p>
      </dgm:t>
    </dgm:pt>
    <dgm:pt modelId="{1962D06E-2B79-3642-BA56-F7ED0DF3F7FF}" type="parTrans" cxnId="{AA3532E3-BCA1-C244-8B5E-6835B43FA994}">
      <dgm:prSet/>
      <dgm:spPr/>
      <dgm:t>
        <a:bodyPr/>
        <a:lstStyle/>
        <a:p>
          <a:endParaRPr lang="hr-HR"/>
        </a:p>
      </dgm:t>
    </dgm:pt>
    <dgm:pt modelId="{7FEFF38B-6355-924F-9794-36E6B74314F5}" type="sibTrans" cxnId="{AA3532E3-BCA1-C244-8B5E-6835B43FA994}">
      <dgm:prSet/>
      <dgm:spPr/>
      <dgm:t>
        <a:bodyPr/>
        <a:lstStyle/>
        <a:p>
          <a:endParaRPr lang="hr-HR"/>
        </a:p>
      </dgm:t>
    </dgm:pt>
    <dgm:pt modelId="{15CD07CA-2C33-1B43-9971-CEC1906D2F7B}" type="pres">
      <dgm:prSet presAssocID="{0C539F0F-1530-DC4B-8ECC-137310BA447C}" presName="compositeShape" presStyleCnt="0">
        <dgm:presLayoutVars>
          <dgm:chMax val="7"/>
          <dgm:dir/>
          <dgm:resizeHandles val="exact"/>
        </dgm:presLayoutVars>
      </dgm:prSet>
      <dgm:spPr/>
    </dgm:pt>
    <dgm:pt modelId="{27679C97-80AA-944E-975B-AA112B17BE4D}" type="pres">
      <dgm:prSet presAssocID="{0C539F0F-1530-DC4B-8ECC-137310BA447C}" presName="wedge1" presStyleLbl="node1" presStyleIdx="0" presStyleCnt="5"/>
      <dgm:spPr>
        <a:prstGeom prst="pie">
          <a:avLst>
            <a:gd name="adj1" fmla="val 16200000"/>
            <a:gd name="adj2" fmla="val 20520000"/>
          </a:avLst>
        </a:prstGeom>
      </dgm:spPr>
      <dgm:t>
        <a:bodyPr/>
        <a:lstStyle/>
        <a:p>
          <a:endParaRPr lang="hr-HR"/>
        </a:p>
      </dgm:t>
    </dgm:pt>
    <dgm:pt modelId="{34A85DA7-052E-3F44-B6B7-87C6513E0990}" type="pres">
      <dgm:prSet presAssocID="{0C539F0F-1530-DC4B-8ECC-137310BA447C}" presName="dummy1a" presStyleCnt="0"/>
      <dgm:spPr/>
    </dgm:pt>
    <dgm:pt modelId="{97C6CB50-1542-BC49-B31C-5805681248DB}" type="pres">
      <dgm:prSet presAssocID="{0C539F0F-1530-DC4B-8ECC-137310BA447C}" presName="dummy1b" presStyleCnt="0"/>
      <dgm:spPr/>
    </dgm:pt>
    <dgm:pt modelId="{B17AD77C-6CAC-CE40-B53C-ACC26D2E4BF8}" type="pres">
      <dgm:prSet presAssocID="{0C539F0F-1530-DC4B-8ECC-137310BA447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451B61-B3CD-4740-ADC8-3B457B07A454}" type="pres">
      <dgm:prSet presAssocID="{0C539F0F-1530-DC4B-8ECC-137310BA447C}" presName="wedge2" presStyleLbl="node1" presStyleIdx="1" presStyleCnt="5"/>
      <dgm:spPr>
        <a:prstGeom prst="pie">
          <a:avLst>
            <a:gd name="adj1" fmla="val 20520000"/>
            <a:gd name="adj2" fmla="val 3240000"/>
          </a:avLst>
        </a:prstGeom>
      </dgm:spPr>
      <dgm:t>
        <a:bodyPr/>
        <a:lstStyle/>
        <a:p>
          <a:endParaRPr lang="hr-HR"/>
        </a:p>
      </dgm:t>
    </dgm:pt>
    <dgm:pt modelId="{C4FDF80E-6873-EA42-9EDB-1F0BFB55C06C}" type="pres">
      <dgm:prSet presAssocID="{0C539F0F-1530-DC4B-8ECC-137310BA447C}" presName="dummy2a" presStyleCnt="0"/>
      <dgm:spPr/>
    </dgm:pt>
    <dgm:pt modelId="{08110E11-8E3A-134F-96D1-87C7EF49F7A0}" type="pres">
      <dgm:prSet presAssocID="{0C539F0F-1530-DC4B-8ECC-137310BA447C}" presName="dummy2b" presStyleCnt="0"/>
      <dgm:spPr/>
    </dgm:pt>
    <dgm:pt modelId="{3A3DA1CC-49A3-4F42-B71A-3762D06A9456}" type="pres">
      <dgm:prSet presAssocID="{0C539F0F-1530-DC4B-8ECC-137310BA447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B3C483-4173-AB48-B777-C4C56CEFD5D3}" type="pres">
      <dgm:prSet presAssocID="{0C539F0F-1530-DC4B-8ECC-137310BA447C}" presName="wedge3" presStyleLbl="node1" presStyleIdx="2" presStyleCnt="5"/>
      <dgm:spPr>
        <a:prstGeom prst="pie">
          <a:avLst>
            <a:gd name="adj1" fmla="val 3240000"/>
            <a:gd name="adj2" fmla="val 7560000"/>
          </a:avLst>
        </a:prstGeom>
      </dgm:spPr>
      <dgm:t>
        <a:bodyPr/>
        <a:lstStyle/>
        <a:p>
          <a:endParaRPr lang="hr-HR"/>
        </a:p>
      </dgm:t>
    </dgm:pt>
    <dgm:pt modelId="{A849D2E5-6443-3B49-9975-823E4133664C}" type="pres">
      <dgm:prSet presAssocID="{0C539F0F-1530-DC4B-8ECC-137310BA447C}" presName="dummy3a" presStyleCnt="0"/>
      <dgm:spPr/>
    </dgm:pt>
    <dgm:pt modelId="{72E38209-61A2-1E4A-AE1F-CC05F033842F}" type="pres">
      <dgm:prSet presAssocID="{0C539F0F-1530-DC4B-8ECC-137310BA447C}" presName="dummy3b" presStyleCnt="0"/>
      <dgm:spPr/>
    </dgm:pt>
    <dgm:pt modelId="{ED800BC3-B9DF-D64C-BEDA-AAFE7545101F}" type="pres">
      <dgm:prSet presAssocID="{0C539F0F-1530-DC4B-8ECC-137310BA447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AB0B77-23CC-1446-8F99-F7C3EA850F72}" type="pres">
      <dgm:prSet presAssocID="{0C539F0F-1530-DC4B-8ECC-137310BA447C}" presName="wedge4" presStyleLbl="node1" presStyleIdx="3" presStyleCnt="5"/>
      <dgm:spPr>
        <a:prstGeom prst="pie">
          <a:avLst>
            <a:gd name="adj1" fmla="val 7560000"/>
            <a:gd name="adj2" fmla="val 11880000"/>
          </a:avLst>
        </a:prstGeom>
      </dgm:spPr>
      <dgm:t>
        <a:bodyPr/>
        <a:lstStyle/>
        <a:p>
          <a:endParaRPr lang="hr-HR"/>
        </a:p>
      </dgm:t>
    </dgm:pt>
    <dgm:pt modelId="{A0ED8E11-995B-424E-B734-599201923579}" type="pres">
      <dgm:prSet presAssocID="{0C539F0F-1530-DC4B-8ECC-137310BA447C}" presName="dummy4a" presStyleCnt="0"/>
      <dgm:spPr/>
    </dgm:pt>
    <dgm:pt modelId="{86B660F9-80D9-8544-8322-549BD0D18338}" type="pres">
      <dgm:prSet presAssocID="{0C539F0F-1530-DC4B-8ECC-137310BA447C}" presName="dummy4b" presStyleCnt="0"/>
      <dgm:spPr/>
    </dgm:pt>
    <dgm:pt modelId="{4BBEAB08-ADA2-2941-BAFD-658AFB280F83}" type="pres">
      <dgm:prSet presAssocID="{0C539F0F-1530-DC4B-8ECC-137310BA447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4478E74-B8DA-7142-8DF9-48BC9559C50D}" type="pres">
      <dgm:prSet presAssocID="{0C539F0F-1530-DC4B-8ECC-137310BA447C}" presName="wedge5" presStyleLbl="node1" presStyleIdx="4" presStyleCnt="5" custLinFactNeighborX="-4658" custLinFactNeighborY="-4956"/>
      <dgm:spPr>
        <a:prstGeom prst="pie">
          <a:avLst>
            <a:gd name="adj1" fmla="val 11880000"/>
            <a:gd name="adj2" fmla="val 16200000"/>
          </a:avLst>
        </a:prstGeom>
      </dgm:spPr>
      <dgm:t>
        <a:bodyPr/>
        <a:lstStyle/>
        <a:p>
          <a:endParaRPr lang="hr-HR"/>
        </a:p>
      </dgm:t>
    </dgm:pt>
    <dgm:pt modelId="{8EAF0F42-B36B-7C49-B2B4-FBCEFFD8C22D}" type="pres">
      <dgm:prSet presAssocID="{0C539F0F-1530-DC4B-8ECC-137310BA447C}" presName="dummy5a" presStyleCnt="0"/>
      <dgm:spPr/>
    </dgm:pt>
    <dgm:pt modelId="{991D8069-48EF-D243-AD19-8235254F3406}" type="pres">
      <dgm:prSet presAssocID="{0C539F0F-1530-DC4B-8ECC-137310BA447C}" presName="dummy5b" presStyleCnt="0"/>
      <dgm:spPr/>
    </dgm:pt>
    <dgm:pt modelId="{3AFF273F-392E-D840-8999-A520773EC68D}" type="pres">
      <dgm:prSet presAssocID="{0C539F0F-1530-DC4B-8ECC-137310BA447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D46AB74-DF87-6641-A1E0-7D917EF0C043}" type="pres">
      <dgm:prSet presAssocID="{B72C413B-0E85-5342-87DF-A072185F8EAC}" presName="arrowWedge1" presStyleLbl="fgSibTrans2D1" presStyleIdx="0" presStyleCnt="5"/>
      <dgm:spPr>
        <a:xfrm>
          <a:off x="2059638" y="69450"/>
          <a:ext cx="6622313" cy="662231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C7E0415D-FA28-AE40-973D-50BFD8659343}" type="pres">
      <dgm:prSet presAssocID="{1DE3C305-2639-9049-9205-C3C208B55BA4}" presName="arrowWedge2" presStyleLbl="fgSibTrans2D1" presStyleIdx="1" presStyleCnt="5"/>
      <dgm:spPr>
        <a:xfrm>
          <a:off x="2110832" y="226538"/>
          <a:ext cx="6622313" cy="662231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9543BC57-FFC9-EC43-BB1F-7F707415193A}" type="pres">
      <dgm:prSet presAssocID="{CB46CBA4-C8DD-E949-BB19-DF454E802B5D}" presName="arrowWedge3" presStyleLbl="fgSibTrans2D1" presStyleIdx="2" presStyleCnt="5"/>
      <dgm:spPr>
        <a:xfrm>
          <a:off x="1977137" y="323643"/>
          <a:ext cx="6622313" cy="662231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4A35D3C7-73C2-F441-9D95-CD9D91CB833F}" type="pres">
      <dgm:prSet presAssocID="{E2BD4858-83F7-7B43-987C-F7956AFE9C96}" presName="arrowWedge4" presStyleLbl="fgSibTrans2D1" presStyleIdx="3" presStyleCnt="5"/>
      <dgm:spPr>
        <a:xfrm>
          <a:off x="1843442" y="226538"/>
          <a:ext cx="6622313" cy="662231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BF26C6D2-B5CB-2743-A012-C9C400083DE8}" type="pres">
      <dgm:prSet presAssocID="{7FEFF38B-6355-924F-9794-36E6B74314F5}" presName="arrowWedge5" presStyleLbl="fgSibTrans2D1" presStyleIdx="4" presStyleCnt="5"/>
      <dgm:spPr>
        <a:xfrm>
          <a:off x="1894636" y="69450"/>
          <a:ext cx="6622313" cy="662231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</dgm:ptLst>
  <dgm:cxnLst>
    <dgm:cxn modelId="{E82DE4C7-6A5B-8047-9159-29ED21C789B3}" srcId="{0C539F0F-1530-DC4B-8ECC-137310BA447C}" destId="{572C3B06-E73F-3149-B852-0112E283CFE9}" srcOrd="2" destOrd="0" parTransId="{31C8E988-31A8-2744-9EC1-B6FDD9224C78}" sibTransId="{CB46CBA4-C8DD-E949-BB19-DF454E802B5D}"/>
    <dgm:cxn modelId="{B171C317-6ABA-E64E-9BA7-2A8A33737F1E}" srcId="{0C539F0F-1530-DC4B-8ECC-137310BA447C}" destId="{8D401F4C-7C77-6146-B5E1-752F376A76EC}" srcOrd="0" destOrd="0" parTransId="{3C2C71AC-DC60-594E-AF64-AF97B21F3B74}" sibTransId="{B72C413B-0E85-5342-87DF-A072185F8EAC}"/>
    <dgm:cxn modelId="{7683F791-6F82-492D-A403-C9B1E1F9BCBA}" type="presOf" srcId="{0C539F0F-1530-DC4B-8ECC-137310BA447C}" destId="{15CD07CA-2C33-1B43-9971-CEC1906D2F7B}" srcOrd="0" destOrd="0" presId="urn:microsoft.com/office/officeart/2005/8/layout/cycle8"/>
    <dgm:cxn modelId="{32416DEE-C5D2-43BE-9858-97F073722A41}" type="presOf" srcId="{729318BF-7994-DF49-BCEA-5D5EFC285F19}" destId="{5E451B61-B3CD-4740-ADC8-3B457B07A454}" srcOrd="0" destOrd="0" presId="urn:microsoft.com/office/officeart/2005/8/layout/cycle8"/>
    <dgm:cxn modelId="{AA3532E3-BCA1-C244-8B5E-6835B43FA994}" srcId="{0C539F0F-1530-DC4B-8ECC-137310BA447C}" destId="{3B72AD9B-3AB6-4B49-85FF-5D58073B25E3}" srcOrd="4" destOrd="0" parTransId="{1962D06E-2B79-3642-BA56-F7ED0DF3F7FF}" sibTransId="{7FEFF38B-6355-924F-9794-36E6B74314F5}"/>
    <dgm:cxn modelId="{7632D446-2468-4E62-BA63-03D89E1A6481}" type="presOf" srcId="{729318BF-7994-DF49-BCEA-5D5EFC285F19}" destId="{3A3DA1CC-49A3-4F42-B71A-3762D06A9456}" srcOrd="1" destOrd="0" presId="urn:microsoft.com/office/officeart/2005/8/layout/cycle8"/>
    <dgm:cxn modelId="{65491ED4-0600-1947-A543-8D95FEC19071}" srcId="{0C539F0F-1530-DC4B-8ECC-137310BA447C}" destId="{729318BF-7994-DF49-BCEA-5D5EFC285F19}" srcOrd="1" destOrd="0" parTransId="{A409F06A-D8C2-294B-95FE-CA2914D32CE6}" sibTransId="{1DE3C305-2639-9049-9205-C3C208B55BA4}"/>
    <dgm:cxn modelId="{3845BF96-3195-4AAA-A508-33C88EFBFB0E}" type="presOf" srcId="{572C3B06-E73F-3149-B852-0112E283CFE9}" destId="{85B3C483-4173-AB48-B777-C4C56CEFD5D3}" srcOrd="0" destOrd="0" presId="urn:microsoft.com/office/officeart/2005/8/layout/cycle8"/>
    <dgm:cxn modelId="{C16CD669-23FC-4994-95AB-7113F1183A73}" type="presOf" srcId="{3B72AD9B-3AB6-4B49-85FF-5D58073B25E3}" destId="{3AFF273F-392E-D840-8999-A520773EC68D}" srcOrd="1" destOrd="0" presId="urn:microsoft.com/office/officeart/2005/8/layout/cycle8"/>
    <dgm:cxn modelId="{B266586B-7B38-4D77-BF3B-DBAD01D34C72}" type="presOf" srcId="{3B72AD9B-3AB6-4B49-85FF-5D58073B25E3}" destId="{F4478E74-B8DA-7142-8DF9-48BC9559C50D}" srcOrd="0" destOrd="0" presId="urn:microsoft.com/office/officeart/2005/8/layout/cycle8"/>
    <dgm:cxn modelId="{8A21871D-EC3C-CA4D-A294-51955C0BC8C1}" srcId="{0C539F0F-1530-DC4B-8ECC-137310BA447C}" destId="{029012E7-C019-034F-8EA5-FBF247FB9C1F}" srcOrd="3" destOrd="0" parTransId="{D1B90C01-8154-9840-9C59-EA93F6BAC765}" sibTransId="{E2BD4858-83F7-7B43-987C-F7956AFE9C96}"/>
    <dgm:cxn modelId="{0D994B95-B3E9-4D50-8EA5-3C1DF3663DE6}" type="presOf" srcId="{029012E7-C019-034F-8EA5-FBF247FB9C1F}" destId="{CFAB0B77-23CC-1446-8F99-F7C3EA850F72}" srcOrd="0" destOrd="0" presId="urn:microsoft.com/office/officeart/2005/8/layout/cycle8"/>
    <dgm:cxn modelId="{AFBE36DF-05A0-4B66-9970-3F37C56741FC}" type="presOf" srcId="{572C3B06-E73F-3149-B852-0112E283CFE9}" destId="{ED800BC3-B9DF-D64C-BEDA-AAFE7545101F}" srcOrd="1" destOrd="0" presId="urn:microsoft.com/office/officeart/2005/8/layout/cycle8"/>
    <dgm:cxn modelId="{22B90FC8-B256-4A57-9BB2-8D0D72431A14}" type="presOf" srcId="{8D401F4C-7C77-6146-B5E1-752F376A76EC}" destId="{27679C97-80AA-944E-975B-AA112B17BE4D}" srcOrd="0" destOrd="0" presId="urn:microsoft.com/office/officeart/2005/8/layout/cycle8"/>
    <dgm:cxn modelId="{E3938926-325A-4D42-8043-545ED7B7BEB0}" type="presOf" srcId="{029012E7-C019-034F-8EA5-FBF247FB9C1F}" destId="{4BBEAB08-ADA2-2941-BAFD-658AFB280F83}" srcOrd="1" destOrd="0" presId="urn:microsoft.com/office/officeart/2005/8/layout/cycle8"/>
    <dgm:cxn modelId="{E1CBDB5C-F337-4708-902C-18DC4F2EF80E}" type="presOf" srcId="{8D401F4C-7C77-6146-B5E1-752F376A76EC}" destId="{B17AD77C-6CAC-CE40-B53C-ACC26D2E4BF8}" srcOrd="1" destOrd="0" presId="urn:microsoft.com/office/officeart/2005/8/layout/cycle8"/>
    <dgm:cxn modelId="{6B592748-F1E4-46E4-A4A5-61C558C0FF07}" type="presParOf" srcId="{15CD07CA-2C33-1B43-9971-CEC1906D2F7B}" destId="{27679C97-80AA-944E-975B-AA112B17BE4D}" srcOrd="0" destOrd="0" presId="urn:microsoft.com/office/officeart/2005/8/layout/cycle8"/>
    <dgm:cxn modelId="{8088A7A9-5057-4CFD-B0A4-B2A893FF51D2}" type="presParOf" srcId="{15CD07CA-2C33-1B43-9971-CEC1906D2F7B}" destId="{34A85DA7-052E-3F44-B6B7-87C6513E0990}" srcOrd="1" destOrd="0" presId="urn:microsoft.com/office/officeart/2005/8/layout/cycle8"/>
    <dgm:cxn modelId="{4125A81B-2D7D-4681-947B-0B1B873E3B67}" type="presParOf" srcId="{15CD07CA-2C33-1B43-9971-CEC1906D2F7B}" destId="{97C6CB50-1542-BC49-B31C-5805681248DB}" srcOrd="2" destOrd="0" presId="urn:microsoft.com/office/officeart/2005/8/layout/cycle8"/>
    <dgm:cxn modelId="{80CCDEA5-C5B1-4C67-9E43-FB219F5A30FE}" type="presParOf" srcId="{15CD07CA-2C33-1B43-9971-CEC1906D2F7B}" destId="{B17AD77C-6CAC-CE40-B53C-ACC26D2E4BF8}" srcOrd="3" destOrd="0" presId="urn:microsoft.com/office/officeart/2005/8/layout/cycle8"/>
    <dgm:cxn modelId="{913D24EA-7597-4D06-86FE-97E07576E1B7}" type="presParOf" srcId="{15CD07CA-2C33-1B43-9971-CEC1906D2F7B}" destId="{5E451B61-B3CD-4740-ADC8-3B457B07A454}" srcOrd="4" destOrd="0" presId="urn:microsoft.com/office/officeart/2005/8/layout/cycle8"/>
    <dgm:cxn modelId="{B1C2D383-39CD-429D-98AE-8B8B9B9AC9C2}" type="presParOf" srcId="{15CD07CA-2C33-1B43-9971-CEC1906D2F7B}" destId="{C4FDF80E-6873-EA42-9EDB-1F0BFB55C06C}" srcOrd="5" destOrd="0" presId="urn:microsoft.com/office/officeart/2005/8/layout/cycle8"/>
    <dgm:cxn modelId="{7A749306-0915-4C32-8047-706AF0F3FCD5}" type="presParOf" srcId="{15CD07CA-2C33-1B43-9971-CEC1906D2F7B}" destId="{08110E11-8E3A-134F-96D1-87C7EF49F7A0}" srcOrd="6" destOrd="0" presId="urn:microsoft.com/office/officeart/2005/8/layout/cycle8"/>
    <dgm:cxn modelId="{07AEA7A3-A6FB-4EFA-A595-B80333409821}" type="presParOf" srcId="{15CD07CA-2C33-1B43-9971-CEC1906D2F7B}" destId="{3A3DA1CC-49A3-4F42-B71A-3762D06A9456}" srcOrd="7" destOrd="0" presId="urn:microsoft.com/office/officeart/2005/8/layout/cycle8"/>
    <dgm:cxn modelId="{99700A19-C0F1-454D-9389-170345CBE988}" type="presParOf" srcId="{15CD07CA-2C33-1B43-9971-CEC1906D2F7B}" destId="{85B3C483-4173-AB48-B777-C4C56CEFD5D3}" srcOrd="8" destOrd="0" presId="urn:microsoft.com/office/officeart/2005/8/layout/cycle8"/>
    <dgm:cxn modelId="{99DC019A-CD34-4AC3-AF6E-D352A31401BC}" type="presParOf" srcId="{15CD07CA-2C33-1B43-9971-CEC1906D2F7B}" destId="{A849D2E5-6443-3B49-9975-823E4133664C}" srcOrd="9" destOrd="0" presId="urn:microsoft.com/office/officeart/2005/8/layout/cycle8"/>
    <dgm:cxn modelId="{87DBE47B-B76C-46C0-BF7F-436A251C6972}" type="presParOf" srcId="{15CD07CA-2C33-1B43-9971-CEC1906D2F7B}" destId="{72E38209-61A2-1E4A-AE1F-CC05F033842F}" srcOrd="10" destOrd="0" presId="urn:microsoft.com/office/officeart/2005/8/layout/cycle8"/>
    <dgm:cxn modelId="{B4E0536D-03BD-4909-B4A8-9612E22921D8}" type="presParOf" srcId="{15CD07CA-2C33-1B43-9971-CEC1906D2F7B}" destId="{ED800BC3-B9DF-D64C-BEDA-AAFE7545101F}" srcOrd="11" destOrd="0" presId="urn:microsoft.com/office/officeart/2005/8/layout/cycle8"/>
    <dgm:cxn modelId="{BA8E6506-A1F8-426C-8630-2E3489FC135D}" type="presParOf" srcId="{15CD07CA-2C33-1B43-9971-CEC1906D2F7B}" destId="{CFAB0B77-23CC-1446-8F99-F7C3EA850F72}" srcOrd="12" destOrd="0" presId="urn:microsoft.com/office/officeart/2005/8/layout/cycle8"/>
    <dgm:cxn modelId="{8876187D-8AC5-4C4F-A75B-507A364012FC}" type="presParOf" srcId="{15CD07CA-2C33-1B43-9971-CEC1906D2F7B}" destId="{A0ED8E11-995B-424E-B734-599201923579}" srcOrd="13" destOrd="0" presId="urn:microsoft.com/office/officeart/2005/8/layout/cycle8"/>
    <dgm:cxn modelId="{D861D61B-6C85-4811-8267-1D5666A6542A}" type="presParOf" srcId="{15CD07CA-2C33-1B43-9971-CEC1906D2F7B}" destId="{86B660F9-80D9-8544-8322-549BD0D18338}" srcOrd="14" destOrd="0" presId="urn:microsoft.com/office/officeart/2005/8/layout/cycle8"/>
    <dgm:cxn modelId="{3B3872B1-2A65-441D-A636-0941709CA362}" type="presParOf" srcId="{15CD07CA-2C33-1B43-9971-CEC1906D2F7B}" destId="{4BBEAB08-ADA2-2941-BAFD-658AFB280F83}" srcOrd="15" destOrd="0" presId="urn:microsoft.com/office/officeart/2005/8/layout/cycle8"/>
    <dgm:cxn modelId="{2773CDCB-DF32-4C85-8FE0-B235117AFFA3}" type="presParOf" srcId="{15CD07CA-2C33-1B43-9971-CEC1906D2F7B}" destId="{F4478E74-B8DA-7142-8DF9-48BC9559C50D}" srcOrd="16" destOrd="0" presId="urn:microsoft.com/office/officeart/2005/8/layout/cycle8"/>
    <dgm:cxn modelId="{F32A4700-BEAE-4BB6-BFDA-1E9FC130CF37}" type="presParOf" srcId="{15CD07CA-2C33-1B43-9971-CEC1906D2F7B}" destId="{8EAF0F42-B36B-7C49-B2B4-FBCEFFD8C22D}" srcOrd="17" destOrd="0" presId="urn:microsoft.com/office/officeart/2005/8/layout/cycle8"/>
    <dgm:cxn modelId="{5CA46E2F-4A05-4BD4-8693-FBC3A2A1AB06}" type="presParOf" srcId="{15CD07CA-2C33-1B43-9971-CEC1906D2F7B}" destId="{991D8069-48EF-D243-AD19-8235254F3406}" srcOrd="18" destOrd="0" presId="urn:microsoft.com/office/officeart/2005/8/layout/cycle8"/>
    <dgm:cxn modelId="{4C3BB342-153E-4F08-AE3E-A05BFFE22897}" type="presParOf" srcId="{15CD07CA-2C33-1B43-9971-CEC1906D2F7B}" destId="{3AFF273F-392E-D840-8999-A520773EC68D}" srcOrd="19" destOrd="0" presId="urn:microsoft.com/office/officeart/2005/8/layout/cycle8"/>
    <dgm:cxn modelId="{45B9556C-7936-4E7B-ADFD-D139458A704B}" type="presParOf" srcId="{15CD07CA-2C33-1B43-9971-CEC1906D2F7B}" destId="{AD46AB74-DF87-6641-A1E0-7D917EF0C043}" srcOrd="20" destOrd="0" presId="urn:microsoft.com/office/officeart/2005/8/layout/cycle8"/>
    <dgm:cxn modelId="{11BCAAD2-304B-4FBD-A058-17EF584005FB}" type="presParOf" srcId="{15CD07CA-2C33-1B43-9971-CEC1906D2F7B}" destId="{C7E0415D-FA28-AE40-973D-50BFD8659343}" srcOrd="21" destOrd="0" presId="urn:microsoft.com/office/officeart/2005/8/layout/cycle8"/>
    <dgm:cxn modelId="{6D218E5E-134D-43C4-8BB5-735BFE397095}" type="presParOf" srcId="{15CD07CA-2C33-1B43-9971-CEC1906D2F7B}" destId="{9543BC57-FFC9-EC43-BB1F-7F707415193A}" srcOrd="22" destOrd="0" presId="urn:microsoft.com/office/officeart/2005/8/layout/cycle8"/>
    <dgm:cxn modelId="{4B20663F-2424-4C58-A6C0-7952A5271891}" type="presParOf" srcId="{15CD07CA-2C33-1B43-9971-CEC1906D2F7B}" destId="{4A35D3C7-73C2-F441-9D95-CD9D91CB833F}" srcOrd="23" destOrd="0" presId="urn:microsoft.com/office/officeart/2005/8/layout/cycle8"/>
    <dgm:cxn modelId="{187F8839-931F-44C8-AE6B-B9CA0ACA55B7}" type="presParOf" srcId="{15CD07CA-2C33-1B43-9971-CEC1906D2F7B}" destId="{BF26C6D2-B5CB-2743-A012-C9C400083DE8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CECE94-E3C3-486A-A9BC-81A7C32067A9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20412A4D-693C-4210-8400-6F1531BCE31C}">
      <dgm:prSet phldrT="[Text]"/>
      <dgm:spPr/>
      <dgm:t>
        <a:bodyPr/>
        <a:lstStyle/>
        <a:p>
          <a:r>
            <a:rPr lang="hr-HR" dirty="0"/>
            <a:t>5 tema</a:t>
          </a:r>
        </a:p>
      </dgm:t>
    </dgm:pt>
    <dgm:pt modelId="{DC56D277-F334-42E0-B6C6-C72C5A101613}" type="parTrans" cxnId="{2BEB90BA-E999-42C8-8FAE-B805AD550951}">
      <dgm:prSet/>
      <dgm:spPr/>
      <dgm:t>
        <a:bodyPr/>
        <a:lstStyle/>
        <a:p>
          <a:endParaRPr lang="hr-HR"/>
        </a:p>
      </dgm:t>
    </dgm:pt>
    <dgm:pt modelId="{5EF0E882-0266-44B0-A1E9-DF642BF0AA3C}" type="sibTrans" cxnId="{2BEB90BA-E999-42C8-8FAE-B805AD550951}">
      <dgm:prSet/>
      <dgm:spPr/>
      <dgm:t>
        <a:bodyPr/>
        <a:lstStyle/>
        <a:p>
          <a:endParaRPr lang="hr-HR"/>
        </a:p>
      </dgm:t>
    </dgm:pt>
    <dgm:pt modelId="{50E91181-BA40-4C30-A8E4-1CCA0D803BC1}">
      <dgm:prSet/>
      <dgm:spPr/>
      <dgm:t>
        <a:bodyPr/>
        <a:lstStyle/>
        <a:p>
          <a:r>
            <a:rPr lang="hr-HR" dirty="0"/>
            <a:t>PORUKA</a:t>
          </a:r>
        </a:p>
      </dgm:t>
    </dgm:pt>
    <dgm:pt modelId="{EAA2792B-7035-40CD-B243-3B471FEF2905}" type="parTrans" cxnId="{1E83FC72-A5D9-428E-8668-07A7D1DADF6B}">
      <dgm:prSet/>
      <dgm:spPr/>
      <dgm:t>
        <a:bodyPr/>
        <a:lstStyle/>
        <a:p>
          <a:endParaRPr lang="hr-HR"/>
        </a:p>
      </dgm:t>
    </dgm:pt>
    <dgm:pt modelId="{032BA67D-A6E6-4C51-8A96-48208E056968}" type="sibTrans" cxnId="{1E83FC72-A5D9-428E-8668-07A7D1DADF6B}">
      <dgm:prSet/>
      <dgm:spPr/>
      <dgm:t>
        <a:bodyPr/>
        <a:lstStyle/>
        <a:p>
          <a:endParaRPr lang="hr-HR"/>
        </a:p>
      </dgm:t>
    </dgm:pt>
    <dgm:pt modelId="{53BA28FF-7BB5-44B7-B2E3-7C3482BF043A}">
      <dgm:prSet/>
      <dgm:spPr/>
      <dgm:t>
        <a:bodyPr/>
        <a:lstStyle/>
        <a:p>
          <a:r>
            <a:rPr lang="hr-HR" dirty="0"/>
            <a:t>EDUKATIVNI DIO</a:t>
          </a:r>
        </a:p>
      </dgm:t>
    </dgm:pt>
    <dgm:pt modelId="{E6BFCAB8-D009-4C91-A5CD-F28B09C73FF2}" type="parTrans" cxnId="{A59C1CE7-003A-49A1-8C68-B86289BB1227}">
      <dgm:prSet/>
      <dgm:spPr/>
      <dgm:t>
        <a:bodyPr/>
        <a:lstStyle/>
        <a:p>
          <a:endParaRPr lang="hr-HR"/>
        </a:p>
      </dgm:t>
    </dgm:pt>
    <dgm:pt modelId="{BB78E3CD-54E9-4256-8D02-BBF987D33093}" type="sibTrans" cxnId="{A59C1CE7-003A-49A1-8C68-B86289BB1227}">
      <dgm:prSet/>
      <dgm:spPr/>
      <dgm:t>
        <a:bodyPr/>
        <a:lstStyle/>
        <a:p>
          <a:endParaRPr lang="hr-HR"/>
        </a:p>
      </dgm:t>
    </dgm:pt>
    <dgm:pt modelId="{BD5D8222-479D-42B9-9A25-3201880B80B9}">
      <dgm:prSet/>
      <dgm:spPr/>
      <dgm:t>
        <a:bodyPr/>
        <a:lstStyle/>
        <a:p>
          <a:r>
            <a:rPr lang="hr-HR" dirty="0"/>
            <a:t>IGRA</a:t>
          </a:r>
        </a:p>
      </dgm:t>
    </dgm:pt>
    <dgm:pt modelId="{5ED85832-804F-4B50-AE97-1FDF6FB4610A}" type="parTrans" cxnId="{5009C53C-E53A-4002-A8B8-67CB9987C4E2}">
      <dgm:prSet/>
      <dgm:spPr/>
      <dgm:t>
        <a:bodyPr/>
        <a:lstStyle/>
        <a:p>
          <a:endParaRPr lang="hr-HR"/>
        </a:p>
      </dgm:t>
    </dgm:pt>
    <dgm:pt modelId="{5F69DB53-F100-40F5-8ECB-4D8F9BAC89F5}" type="sibTrans" cxnId="{5009C53C-E53A-4002-A8B8-67CB9987C4E2}">
      <dgm:prSet/>
      <dgm:spPr/>
      <dgm:t>
        <a:bodyPr/>
        <a:lstStyle/>
        <a:p>
          <a:endParaRPr lang="hr-HR"/>
        </a:p>
      </dgm:t>
    </dgm:pt>
    <dgm:pt modelId="{B4C84247-6518-4EFE-B9FD-08D668359DE2}">
      <dgm:prSet/>
      <dgm:spPr/>
      <dgm:t>
        <a:bodyPr/>
        <a:lstStyle/>
        <a:p>
          <a:r>
            <a:rPr lang="hr-HR" dirty="0"/>
            <a:t>OSLIKANA PRIČA</a:t>
          </a:r>
        </a:p>
      </dgm:t>
    </dgm:pt>
    <dgm:pt modelId="{87F71490-12C8-4ED2-97E7-2362F828E4A2}" type="parTrans" cxnId="{63FB05AC-E92C-4DC4-A09B-B640568CD6F2}">
      <dgm:prSet/>
      <dgm:spPr/>
      <dgm:t>
        <a:bodyPr/>
        <a:lstStyle/>
        <a:p>
          <a:endParaRPr lang="hr-HR"/>
        </a:p>
      </dgm:t>
    </dgm:pt>
    <dgm:pt modelId="{CE9B5225-FF72-4668-BD2F-6EC3171807F8}" type="sibTrans" cxnId="{63FB05AC-E92C-4DC4-A09B-B640568CD6F2}">
      <dgm:prSet/>
      <dgm:spPr/>
      <dgm:t>
        <a:bodyPr/>
        <a:lstStyle/>
        <a:p>
          <a:endParaRPr lang="hr-HR"/>
        </a:p>
      </dgm:t>
    </dgm:pt>
    <dgm:pt modelId="{4F8AFC48-1F07-4889-A8FB-9E167206E526}">
      <dgm:prSet/>
      <dgm:spPr/>
      <dgm:t>
        <a:bodyPr/>
        <a:lstStyle/>
        <a:p>
          <a:r>
            <a:rPr lang="hr-HR" dirty="0"/>
            <a:t>OSTALO</a:t>
          </a:r>
        </a:p>
      </dgm:t>
    </dgm:pt>
    <dgm:pt modelId="{03B314BC-0300-4348-8706-160972F52305}" type="parTrans" cxnId="{3616008E-05AA-449A-B908-E39BE3400667}">
      <dgm:prSet/>
      <dgm:spPr/>
      <dgm:t>
        <a:bodyPr/>
        <a:lstStyle/>
        <a:p>
          <a:endParaRPr lang="hr-HR"/>
        </a:p>
      </dgm:t>
    </dgm:pt>
    <dgm:pt modelId="{84A33F2C-0FF7-48A6-9E35-8D7934A6A407}" type="sibTrans" cxnId="{3616008E-05AA-449A-B908-E39BE3400667}">
      <dgm:prSet/>
      <dgm:spPr/>
      <dgm:t>
        <a:bodyPr/>
        <a:lstStyle/>
        <a:p>
          <a:endParaRPr lang="hr-HR"/>
        </a:p>
      </dgm:t>
    </dgm:pt>
    <dgm:pt modelId="{0BE2B6D2-491B-42FE-9B1D-59D073346DD2}" type="pres">
      <dgm:prSet presAssocID="{FCCECE94-E3C3-486A-A9BC-81A7C32067A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6AB6D06-E00C-4AD8-8A60-72545C177C61}" type="pres">
      <dgm:prSet presAssocID="{20412A4D-693C-4210-8400-6F1531BCE31C}" presName="root1" presStyleCnt="0"/>
      <dgm:spPr/>
    </dgm:pt>
    <dgm:pt modelId="{DE0559C3-6A80-4AB1-AA6A-BCC61B60532B}" type="pres">
      <dgm:prSet presAssocID="{20412A4D-693C-4210-8400-6F1531BCE31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A4207E8-4B6A-448A-84A1-1DDB36BF1A5A}" type="pres">
      <dgm:prSet presAssocID="{20412A4D-693C-4210-8400-6F1531BCE31C}" presName="level2hierChild" presStyleCnt="0"/>
      <dgm:spPr/>
    </dgm:pt>
    <dgm:pt modelId="{BACFC123-4803-4F26-9FC1-773BE2754A5D}" type="pres">
      <dgm:prSet presAssocID="{EAA2792B-7035-40CD-B243-3B471FEF2905}" presName="conn2-1" presStyleLbl="parChTrans1D2" presStyleIdx="0" presStyleCnt="5"/>
      <dgm:spPr/>
      <dgm:t>
        <a:bodyPr/>
        <a:lstStyle/>
        <a:p>
          <a:endParaRPr lang="hr-HR"/>
        </a:p>
      </dgm:t>
    </dgm:pt>
    <dgm:pt modelId="{470E9433-871C-4B31-9009-BFFEE0BBC4D3}" type="pres">
      <dgm:prSet presAssocID="{EAA2792B-7035-40CD-B243-3B471FEF2905}" presName="connTx" presStyleLbl="parChTrans1D2" presStyleIdx="0" presStyleCnt="5"/>
      <dgm:spPr/>
      <dgm:t>
        <a:bodyPr/>
        <a:lstStyle/>
        <a:p>
          <a:endParaRPr lang="hr-HR"/>
        </a:p>
      </dgm:t>
    </dgm:pt>
    <dgm:pt modelId="{B1902C9F-8046-4F23-ADC5-94B154A1FE39}" type="pres">
      <dgm:prSet presAssocID="{50E91181-BA40-4C30-A8E4-1CCA0D803BC1}" presName="root2" presStyleCnt="0"/>
      <dgm:spPr/>
    </dgm:pt>
    <dgm:pt modelId="{0B4A420A-8272-4F4D-9984-1928FA815329}" type="pres">
      <dgm:prSet presAssocID="{50E91181-BA40-4C30-A8E4-1CCA0D803BC1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E6B5B28-C9C4-466A-BF71-290FC390F28B}" type="pres">
      <dgm:prSet presAssocID="{50E91181-BA40-4C30-A8E4-1CCA0D803BC1}" presName="level3hierChild" presStyleCnt="0"/>
      <dgm:spPr/>
    </dgm:pt>
    <dgm:pt modelId="{C11EC475-B9A8-4FDC-B09A-0F83AC010801}" type="pres">
      <dgm:prSet presAssocID="{E6BFCAB8-D009-4C91-A5CD-F28B09C73FF2}" presName="conn2-1" presStyleLbl="parChTrans1D2" presStyleIdx="1" presStyleCnt="5"/>
      <dgm:spPr/>
      <dgm:t>
        <a:bodyPr/>
        <a:lstStyle/>
        <a:p>
          <a:endParaRPr lang="hr-HR"/>
        </a:p>
      </dgm:t>
    </dgm:pt>
    <dgm:pt modelId="{179C804D-754E-4FEA-94E6-42DB94A06ED2}" type="pres">
      <dgm:prSet presAssocID="{E6BFCAB8-D009-4C91-A5CD-F28B09C73FF2}" presName="connTx" presStyleLbl="parChTrans1D2" presStyleIdx="1" presStyleCnt="5"/>
      <dgm:spPr/>
      <dgm:t>
        <a:bodyPr/>
        <a:lstStyle/>
        <a:p>
          <a:endParaRPr lang="hr-HR"/>
        </a:p>
      </dgm:t>
    </dgm:pt>
    <dgm:pt modelId="{EE175253-FEA2-4E81-B954-62E67F7DB1C9}" type="pres">
      <dgm:prSet presAssocID="{53BA28FF-7BB5-44B7-B2E3-7C3482BF043A}" presName="root2" presStyleCnt="0"/>
      <dgm:spPr/>
    </dgm:pt>
    <dgm:pt modelId="{FC5CC3B2-26B4-4403-8AEE-F71D2926BA31}" type="pres">
      <dgm:prSet presAssocID="{53BA28FF-7BB5-44B7-B2E3-7C3482BF043A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E09799F-E6AC-4C2B-9B10-37D200526D7F}" type="pres">
      <dgm:prSet presAssocID="{53BA28FF-7BB5-44B7-B2E3-7C3482BF043A}" presName="level3hierChild" presStyleCnt="0"/>
      <dgm:spPr/>
    </dgm:pt>
    <dgm:pt modelId="{C1EC7A51-229E-4D41-B40A-ADC44087CDF3}" type="pres">
      <dgm:prSet presAssocID="{5ED85832-804F-4B50-AE97-1FDF6FB4610A}" presName="conn2-1" presStyleLbl="parChTrans1D2" presStyleIdx="2" presStyleCnt="5"/>
      <dgm:spPr/>
      <dgm:t>
        <a:bodyPr/>
        <a:lstStyle/>
        <a:p>
          <a:endParaRPr lang="hr-HR"/>
        </a:p>
      </dgm:t>
    </dgm:pt>
    <dgm:pt modelId="{73B862DF-DC87-4001-9425-D7167A6304A6}" type="pres">
      <dgm:prSet presAssocID="{5ED85832-804F-4B50-AE97-1FDF6FB4610A}" presName="connTx" presStyleLbl="parChTrans1D2" presStyleIdx="2" presStyleCnt="5"/>
      <dgm:spPr/>
      <dgm:t>
        <a:bodyPr/>
        <a:lstStyle/>
        <a:p>
          <a:endParaRPr lang="hr-HR"/>
        </a:p>
      </dgm:t>
    </dgm:pt>
    <dgm:pt modelId="{E531FC6B-19B3-4797-B056-8B563363826A}" type="pres">
      <dgm:prSet presAssocID="{BD5D8222-479D-42B9-9A25-3201880B80B9}" presName="root2" presStyleCnt="0"/>
      <dgm:spPr/>
    </dgm:pt>
    <dgm:pt modelId="{050FD332-97BC-4E39-ABFD-638D5DE4B18A}" type="pres">
      <dgm:prSet presAssocID="{BD5D8222-479D-42B9-9A25-3201880B80B9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4B503BF-00DB-487D-8AD0-7CA1BED3ABBC}" type="pres">
      <dgm:prSet presAssocID="{BD5D8222-479D-42B9-9A25-3201880B80B9}" presName="level3hierChild" presStyleCnt="0"/>
      <dgm:spPr/>
    </dgm:pt>
    <dgm:pt modelId="{CF17D7AB-F64B-4E28-9A63-D82B9C4E26F5}" type="pres">
      <dgm:prSet presAssocID="{87F71490-12C8-4ED2-97E7-2362F828E4A2}" presName="conn2-1" presStyleLbl="parChTrans1D2" presStyleIdx="3" presStyleCnt="5"/>
      <dgm:spPr/>
      <dgm:t>
        <a:bodyPr/>
        <a:lstStyle/>
        <a:p>
          <a:endParaRPr lang="hr-HR"/>
        </a:p>
      </dgm:t>
    </dgm:pt>
    <dgm:pt modelId="{B40A0682-81F0-4EBD-B354-8E7C9B74E9E2}" type="pres">
      <dgm:prSet presAssocID="{87F71490-12C8-4ED2-97E7-2362F828E4A2}" presName="connTx" presStyleLbl="parChTrans1D2" presStyleIdx="3" presStyleCnt="5"/>
      <dgm:spPr/>
      <dgm:t>
        <a:bodyPr/>
        <a:lstStyle/>
        <a:p>
          <a:endParaRPr lang="hr-HR"/>
        </a:p>
      </dgm:t>
    </dgm:pt>
    <dgm:pt modelId="{79BE9B42-0D22-4063-A6CA-B822038D665D}" type="pres">
      <dgm:prSet presAssocID="{B4C84247-6518-4EFE-B9FD-08D668359DE2}" presName="root2" presStyleCnt="0"/>
      <dgm:spPr/>
    </dgm:pt>
    <dgm:pt modelId="{59D9B5D1-D507-41DD-A449-26B734DF12CF}" type="pres">
      <dgm:prSet presAssocID="{B4C84247-6518-4EFE-B9FD-08D668359DE2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542FCD9-FCB1-4B70-A31D-C3E212BA80A3}" type="pres">
      <dgm:prSet presAssocID="{B4C84247-6518-4EFE-B9FD-08D668359DE2}" presName="level3hierChild" presStyleCnt="0"/>
      <dgm:spPr/>
    </dgm:pt>
    <dgm:pt modelId="{7368973A-B968-4021-B216-FAF4E4E49A2F}" type="pres">
      <dgm:prSet presAssocID="{03B314BC-0300-4348-8706-160972F52305}" presName="conn2-1" presStyleLbl="parChTrans1D2" presStyleIdx="4" presStyleCnt="5"/>
      <dgm:spPr/>
      <dgm:t>
        <a:bodyPr/>
        <a:lstStyle/>
        <a:p>
          <a:endParaRPr lang="hr-HR"/>
        </a:p>
      </dgm:t>
    </dgm:pt>
    <dgm:pt modelId="{37A244E8-2C3F-4C31-BC9F-D90EA93D5E9A}" type="pres">
      <dgm:prSet presAssocID="{03B314BC-0300-4348-8706-160972F52305}" presName="connTx" presStyleLbl="parChTrans1D2" presStyleIdx="4" presStyleCnt="5"/>
      <dgm:spPr/>
      <dgm:t>
        <a:bodyPr/>
        <a:lstStyle/>
        <a:p>
          <a:endParaRPr lang="hr-HR"/>
        </a:p>
      </dgm:t>
    </dgm:pt>
    <dgm:pt modelId="{206E71A8-ADE5-4769-B5A5-ED7A0D8AFA89}" type="pres">
      <dgm:prSet presAssocID="{4F8AFC48-1F07-4889-A8FB-9E167206E526}" presName="root2" presStyleCnt="0"/>
      <dgm:spPr/>
    </dgm:pt>
    <dgm:pt modelId="{9142722E-C553-4116-B627-2EF0AC024856}" type="pres">
      <dgm:prSet presAssocID="{4F8AFC48-1F07-4889-A8FB-9E167206E526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2B7255C-1484-4837-ADC9-6EC8A8C29AD2}" type="pres">
      <dgm:prSet presAssocID="{4F8AFC48-1F07-4889-A8FB-9E167206E526}" presName="level3hierChild" presStyleCnt="0"/>
      <dgm:spPr/>
    </dgm:pt>
  </dgm:ptLst>
  <dgm:cxnLst>
    <dgm:cxn modelId="{4B39E413-43BA-430E-BDF2-22E46DABE6BA}" type="presOf" srcId="{EAA2792B-7035-40CD-B243-3B471FEF2905}" destId="{BACFC123-4803-4F26-9FC1-773BE2754A5D}" srcOrd="0" destOrd="0" presId="urn:microsoft.com/office/officeart/2008/layout/HorizontalMultiLevelHierarchy"/>
    <dgm:cxn modelId="{CB1F77C8-60B8-42B0-BAB4-97C39D86A7F2}" type="presOf" srcId="{E6BFCAB8-D009-4C91-A5CD-F28B09C73FF2}" destId="{C11EC475-B9A8-4FDC-B09A-0F83AC010801}" srcOrd="0" destOrd="0" presId="urn:microsoft.com/office/officeart/2008/layout/HorizontalMultiLevelHierarchy"/>
    <dgm:cxn modelId="{3616008E-05AA-449A-B908-E39BE3400667}" srcId="{20412A4D-693C-4210-8400-6F1531BCE31C}" destId="{4F8AFC48-1F07-4889-A8FB-9E167206E526}" srcOrd="4" destOrd="0" parTransId="{03B314BC-0300-4348-8706-160972F52305}" sibTransId="{84A33F2C-0FF7-48A6-9E35-8D7934A6A407}"/>
    <dgm:cxn modelId="{B4830949-6A57-4458-B44D-24D68188E3E4}" type="presOf" srcId="{4F8AFC48-1F07-4889-A8FB-9E167206E526}" destId="{9142722E-C553-4116-B627-2EF0AC024856}" srcOrd="0" destOrd="0" presId="urn:microsoft.com/office/officeart/2008/layout/HorizontalMultiLevelHierarchy"/>
    <dgm:cxn modelId="{1E83FC72-A5D9-428E-8668-07A7D1DADF6B}" srcId="{20412A4D-693C-4210-8400-6F1531BCE31C}" destId="{50E91181-BA40-4C30-A8E4-1CCA0D803BC1}" srcOrd="0" destOrd="0" parTransId="{EAA2792B-7035-40CD-B243-3B471FEF2905}" sibTransId="{032BA67D-A6E6-4C51-8A96-48208E056968}"/>
    <dgm:cxn modelId="{587D8A32-5D4A-4161-AB46-2433A353E1B5}" type="presOf" srcId="{5ED85832-804F-4B50-AE97-1FDF6FB4610A}" destId="{73B862DF-DC87-4001-9425-D7167A6304A6}" srcOrd="1" destOrd="0" presId="urn:microsoft.com/office/officeart/2008/layout/HorizontalMultiLevelHierarchy"/>
    <dgm:cxn modelId="{B76D6201-2EA9-49B8-BCA0-2852CC65B317}" type="presOf" srcId="{EAA2792B-7035-40CD-B243-3B471FEF2905}" destId="{470E9433-871C-4B31-9009-BFFEE0BBC4D3}" srcOrd="1" destOrd="0" presId="urn:microsoft.com/office/officeart/2008/layout/HorizontalMultiLevelHierarchy"/>
    <dgm:cxn modelId="{22D43B4A-82CF-49BC-B23E-E677E8216DC4}" type="presOf" srcId="{B4C84247-6518-4EFE-B9FD-08D668359DE2}" destId="{59D9B5D1-D507-41DD-A449-26B734DF12CF}" srcOrd="0" destOrd="0" presId="urn:microsoft.com/office/officeart/2008/layout/HorizontalMultiLevelHierarchy"/>
    <dgm:cxn modelId="{29F91F35-F4B7-441A-A0A0-CD78E94555B4}" type="presOf" srcId="{5ED85832-804F-4B50-AE97-1FDF6FB4610A}" destId="{C1EC7A51-229E-4D41-B40A-ADC44087CDF3}" srcOrd="0" destOrd="0" presId="urn:microsoft.com/office/officeart/2008/layout/HorizontalMultiLevelHierarchy"/>
    <dgm:cxn modelId="{88180FA7-F184-42B1-B9AF-83F0ECC18487}" type="presOf" srcId="{03B314BC-0300-4348-8706-160972F52305}" destId="{7368973A-B968-4021-B216-FAF4E4E49A2F}" srcOrd="0" destOrd="0" presId="urn:microsoft.com/office/officeart/2008/layout/HorizontalMultiLevelHierarchy"/>
    <dgm:cxn modelId="{A59C1CE7-003A-49A1-8C68-B86289BB1227}" srcId="{20412A4D-693C-4210-8400-6F1531BCE31C}" destId="{53BA28FF-7BB5-44B7-B2E3-7C3482BF043A}" srcOrd="1" destOrd="0" parTransId="{E6BFCAB8-D009-4C91-A5CD-F28B09C73FF2}" sibTransId="{BB78E3CD-54E9-4256-8D02-BBF987D33093}"/>
    <dgm:cxn modelId="{E821D607-A3A0-4843-A465-8A15C9FD5D04}" type="presOf" srcId="{53BA28FF-7BB5-44B7-B2E3-7C3482BF043A}" destId="{FC5CC3B2-26B4-4403-8AEE-F71D2926BA31}" srcOrd="0" destOrd="0" presId="urn:microsoft.com/office/officeart/2008/layout/HorizontalMultiLevelHierarchy"/>
    <dgm:cxn modelId="{6B8F207F-DA68-4B47-87B8-560B9A9EE384}" type="presOf" srcId="{87F71490-12C8-4ED2-97E7-2362F828E4A2}" destId="{CF17D7AB-F64B-4E28-9A63-D82B9C4E26F5}" srcOrd="0" destOrd="0" presId="urn:microsoft.com/office/officeart/2008/layout/HorizontalMultiLevelHierarchy"/>
    <dgm:cxn modelId="{1E564E9F-D5EF-423B-AE89-1597A20E9093}" type="presOf" srcId="{50E91181-BA40-4C30-A8E4-1CCA0D803BC1}" destId="{0B4A420A-8272-4F4D-9984-1928FA815329}" srcOrd="0" destOrd="0" presId="urn:microsoft.com/office/officeart/2008/layout/HorizontalMultiLevelHierarchy"/>
    <dgm:cxn modelId="{4817FA67-F23F-4AA8-A259-3C7A5CF4227E}" type="presOf" srcId="{87F71490-12C8-4ED2-97E7-2362F828E4A2}" destId="{B40A0682-81F0-4EBD-B354-8E7C9B74E9E2}" srcOrd="1" destOrd="0" presId="urn:microsoft.com/office/officeart/2008/layout/HorizontalMultiLevelHierarchy"/>
    <dgm:cxn modelId="{E1799A6A-B0D8-4DF9-A792-A6BF52BA89AC}" type="presOf" srcId="{20412A4D-693C-4210-8400-6F1531BCE31C}" destId="{DE0559C3-6A80-4AB1-AA6A-BCC61B60532B}" srcOrd="0" destOrd="0" presId="urn:microsoft.com/office/officeart/2008/layout/HorizontalMultiLevelHierarchy"/>
    <dgm:cxn modelId="{5A21FE8E-79A1-4172-9802-F7B81B5A3D1D}" type="presOf" srcId="{BD5D8222-479D-42B9-9A25-3201880B80B9}" destId="{050FD332-97BC-4E39-ABFD-638D5DE4B18A}" srcOrd="0" destOrd="0" presId="urn:microsoft.com/office/officeart/2008/layout/HorizontalMultiLevelHierarchy"/>
    <dgm:cxn modelId="{399C93BA-A7D0-4CF2-9C1B-93FCF64EF843}" type="presOf" srcId="{E6BFCAB8-D009-4C91-A5CD-F28B09C73FF2}" destId="{179C804D-754E-4FEA-94E6-42DB94A06ED2}" srcOrd="1" destOrd="0" presId="urn:microsoft.com/office/officeart/2008/layout/HorizontalMultiLevelHierarchy"/>
    <dgm:cxn modelId="{9A7CA8DA-66FF-4525-B359-8580550F6911}" type="presOf" srcId="{03B314BC-0300-4348-8706-160972F52305}" destId="{37A244E8-2C3F-4C31-BC9F-D90EA93D5E9A}" srcOrd="1" destOrd="0" presId="urn:microsoft.com/office/officeart/2008/layout/HorizontalMultiLevelHierarchy"/>
    <dgm:cxn modelId="{2CCB9815-FBB5-4320-95FD-9314A4FD5EE7}" type="presOf" srcId="{FCCECE94-E3C3-486A-A9BC-81A7C32067A9}" destId="{0BE2B6D2-491B-42FE-9B1D-59D073346DD2}" srcOrd="0" destOrd="0" presId="urn:microsoft.com/office/officeart/2008/layout/HorizontalMultiLevelHierarchy"/>
    <dgm:cxn modelId="{5009C53C-E53A-4002-A8B8-67CB9987C4E2}" srcId="{20412A4D-693C-4210-8400-6F1531BCE31C}" destId="{BD5D8222-479D-42B9-9A25-3201880B80B9}" srcOrd="2" destOrd="0" parTransId="{5ED85832-804F-4B50-AE97-1FDF6FB4610A}" sibTransId="{5F69DB53-F100-40F5-8ECB-4D8F9BAC89F5}"/>
    <dgm:cxn modelId="{2BEB90BA-E999-42C8-8FAE-B805AD550951}" srcId="{FCCECE94-E3C3-486A-A9BC-81A7C32067A9}" destId="{20412A4D-693C-4210-8400-6F1531BCE31C}" srcOrd="0" destOrd="0" parTransId="{DC56D277-F334-42E0-B6C6-C72C5A101613}" sibTransId="{5EF0E882-0266-44B0-A1E9-DF642BF0AA3C}"/>
    <dgm:cxn modelId="{63FB05AC-E92C-4DC4-A09B-B640568CD6F2}" srcId="{20412A4D-693C-4210-8400-6F1531BCE31C}" destId="{B4C84247-6518-4EFE-B9FD-08D668359DE2}" srcOrd="3" destOrd="0" parTransId="{87F71490-12C8-4ED2-97E7-2362F828E4A2}" sibTransId="{CE9B5225-FF72-4668-BD2F-6EC3171807F8}"/>
    <dgm:cxn modelId="{F7572C44-4551-4135-A063-035CDED9088A}" type="presParOf" srcId="{0BE2B6D2-491B-42FE-9B1D-59D073346DD2}" destId="{96AB6D06-E00C-4AD8-8A60-72545C177C61}" srcOrd="0" destOrd="0" presId="urn:microsoft.com/office/officeart/2008/layout/HorizontalMultiLevelHierarchy"/>
    <dgm:cxn modelId="{F5ECAA74-73DF-4A73-9601-32F7A49C6E89}" type="presParOf" srcId="{96AB6D06-E00C-4AD8-8A60-72545C177C61}" destId="{DE0559C3-6A80-4AB1-AA6A-BCC61B60532B}" srcOrd="0" destOrd="0" presId="urn:microsoft.com/office/officeart/2008/layout/HorizontalMultiLevelHierarchy"/>
    <dgm:cxn modelId="{13C350FD-E06A-4953-B1D7-97DDB06C8F6E}" type="presParOf" srcId="{96AB6D06-E00C-4AD8-8A60-72545C177C61}" destId="{EA4207E8-4B6A-448A-84A1-1DDB36BF1A5A}" srcOrd="1" destOrd="0" presId="urn:microsoft.com/office/officeart/2008/layout/HorizontalMultiLevelHierarchy"/>
    <dgm:cxn modelId="{29974C26-13BC-4269-9BCD-FFBDE14DA1DF}" type="presParOf" srcId="{EA4207E8-4B6A-448A-84A1-1DDB36BF1A5A}" destId="{BACFC123-4803-4F26-9FC1-773BE2754A5D}" srcOrd="0" destOrd="0" presId="urn:microsoft.com/office/officeart/2008/layout/HorizontalMultiLevelHierarchy"/>
    <dgm:cxn modelId="{15579674-61FD-4220-B7BC-3044B138CD4F}" type="presParOf" srcId="{BACFC123-4803-4F26-9FC1-773BE2754A5D}" destId="{470E9433-871C-4B31-9009-BFFEE0BBC4D3}" srcOrd="0" destOrd="0" presId="urn:microsoft.com/office/officeart/2008/layout/HorizontalMultiLevelHierarchy"/>
    <dgm:cxn modelId="{C5D5947C-88C1-4E82-BB91-1066A62D373F}" type="presParOf" srcId="{EA4207E8-4B6A-448A-84A1-1DDB36BF1A5A}" destId="{B1902C9F-8046-4F23-ADC5-94B154A1FE39}" srcOrd="1" destOrd="0" presId="urn:microsoft.com/office/officeart/2008/layout/HorizontalMultiLevelHierarchy"/>
    <dgm:cxn modelId="{15B348E5-DF1A-4C0E-AF08-9E80616AB15B}" type="presParOf" srcId="{B1902C9F-8046-4F23-ADC5-94B154A1FE39}" destId="{0B4A420A-8272-4F4D-9984-1928FA815329}" srcOrd="0" destOrd="0" presId="urn:microsoft.com/office/officeart/2008/layout/HorizontalMultiLevelHierarchy"/>
    <dgm:cxn modelId="{D1A09579-C2D1-40E5-86DC-33770C37464C}" type="presParOf" srcId="{B1902C9F-8046-4F23-ADC5-94B154A1FE39}" destId="{0E6B5B28-C9C4-466A-BF71-290FC390F28B}" srcOrd="1" destOrd="0" presId="urn:microsoft.com/office/officeart/2008/layout/HorizontalMultiLevelHierarchy"/>
    <dgm:cxn modelId="{68AA0CB8-8FAE-4C4B-A8C6-DE671559C746}" type="presParOf" srcId="{EA4207E8-4B6A-448A-84A1-1DDB36BF1A5A}" destId="{C11EC475-B9A8-4FDC-B09A-0F83AC010801}" srcOrd="2" destOrd="0" presId="urn:microsoft.com/office/officeart/2008/layout/HorizontalMultiLevelHierarchy"/>
    <dgm:cxn modelId="{64B7AEBA-AB13-4262-A313-D2EA506EEFFA}" type="presParOf" srcId="{C11EC475-B9A8-4FDC-B09A-0F83AC010801}" destId="{179C804D-754E-4FEA-94E6-42DB94A06ED2}" srcOrd="0" destOrd="0" presId="urn:microsoft.com/office/officeart/2008/layout/HorizontalMultiLevelHierarchy"/>
    <dgm:cxn modelId="{51AEF843-0BD0-4E81-9455-1CE35DE194B7}" type="presParOf" srcId="{EA4207E8-4B6A-448A-84A1-1DDB36BF1A5A}" destId="{EE175253-FEA2-4E81-B954-62E67F7DB1C9}" srcOrd="3" destOrd="0" presId="urn:microsoft.com/office/officeart/2008/layout/HorizontalMultiLevelHierarchy"/>
    <dgm:cxn modelId="{1C01BB7F-A566-426E-B7C5-EE5FCF84B143}" type="presParOf" srcId="{EE175253-FEA2-4E81-B954-62E67F7DB1C9}" destId="{FC5CC3B2-26B4-4403-8AEE-F71D2926BA31}" srcOrd="0" destOrd="0" presId="urn:microsoft.com/office/officeart/2008/layout/HorizontalMultiLevelHierarchy"/>
    <dgm:cxn modelId="{F5C759DE-E205-4FE0-A9D1-FEC6BADC7D34}" type="presParOf" srcId="{EE175253-FEA2-4E81-B954-62E67F7DB1C9}" destId="{EE09799F-E6AC-4C2B-9B10-37D200526D7F}" srcOrd="1" destOrd="0" presId="urn:microsoft.com/office/officeart/2008/layout/HorizontalMultiLevelHierarchy"/>
    <dgm:cxn modelId="{55E7AD7E-5C6A-427F-9565-76A1F57899AF}" type="presParOf" srcId="{EA4207E8-4B6A-448A-84A1-1DDB36BF1A5A}" destId="{C1EC7A51-229E-4D41-B40A-ADC44087CDF3}" srcOrd="4" destOrd="0" presId="urn:microsoft.com/office/officeart/2008/layout/HorizontalMultiLevelHierarchy"/>
    <dgm:cxn modelId="{DD3FC003-8EBD-44C5-9F8C-F01636371477}" type="presParOf" srcId="{C1EC7A51-229E-4D41-B40A-ADC44087CDF3}" destId="{73B862DF-DC87-4001-9425-D7167A6304A6}" srcOrd="0" destOrd="0" presId="urn:microsoft.com/office/officeart/2008/layout/HorizontalMultiLevelHierarchy"/>
    <dgm:cxn modelId="{E273C246-CDA4-42E6-A383-F1B249DFB7E4}" type="presParOf" srcId="{EA4207E8-4B6A-448A-84A1-1DDB36BF1A5A}" destId="{E531FC6B-19B3-4797-B056-8B563363826A}" srcOrd="5" destOrd="0" presId="urn:microsoft.com/office/officeart/2008/layout/HorizontalMultiLevelHierarchy"/>
    <dgm:cxn modelId="{691090D3-1247-4CBA-B90E-F9CBB35457E8}" type="presParOf" srcId="{E531FC6B-19B3-4797-B056-8B563363826A}" destId="{050FD332-97BC-4E39-ABFD-638D5DE4B18A}" srcOrd="0" destOrd="0" presId="urn:microsoft.com/office/officeart/2008/layout/HorizontalMultiLevelHierarchy"/>
    <dgm:cxn modelId="{09629E89-823D-4096-99A2-42E7E4A1A531}" type="presParOf" srcId="{E531FC6B-19B3-4797-B056-8B563363826A}" destId="{24B503BF-00DB-487D-8AD0-7CA1BED3ABBC}" srcOrd="1" destOrd="0" presId="urn:microsoft.com/office/officeart/2008/layout/HorizontalMultiLevelHierarchy"/>
    <dgm:cxn modelId="{E026E7A9-3425-448E-BE99-0A5349812983}" type="presParOf" srcId="{EA4207E8-4B6A-448A-84A1-1DDB36BF1A5A}" destId="{CF17D7AB-F64B-4E28-9A63-D82B9C4E26F5}" srcOrd="6" destOrd="0" presId="urn:microsoft.com/office/officeart/2008/layout/HorizontalMultiLevelHierarchy"/>
    <dgm:cxn modelId="{AEFFD523-CCB6-4ADD-B3CB-ACC78B162355}" type="presParOf" srcId="{CF17D7AB-F64B-4E28-9A63-D82B9C4E26F5}" destId="{B40A0682-81F0-4EBD-B354-8E7C9B74E9E2}" srcOrd="0" destOrd="0" presId="urn:microsoft.com/office/officeart/2008/layout/HorizontalMultiLevelHierarchy"/>
    <dgm:cxn modelId="{82BDDB3C-29D1-4157-9638-91F18E2ADB84}" type="presParOf" srcId="{EA4207E8-4B6A-448A-84A1-1DDB36BF1A5A}" destId="{79BE9B42-0D22-4063-A6CA-B822038D665D}" srcOrd="7" destOrd="0" presId="urn:microsoft.com/office/officeart/2008/layout/HorizontalMultiLevelHierarchy"/>
    <dgm:cxn modelId="{86B72302-FB8B-426F-831E-4DA56B97B0D4}" type="presParOf" srcId="{79BE9B42-0D22-4063-A6CA-B822038D665D}" destId="{59D9B5D1-D507-41DD-A449-26B734DF12CF}" srcOrd="0" destOrd="0" presId="urn:microsoft.com/office/officeart/2008/layout/HorizontalMultiLevelHierarchy"/>
    <dgm:cxn modelId="{C59BF58F-B354-4411-8803-5AFC960A47A1}" type="presParOf" srcId="{79BE9B42-0D22-4063-A6CA-B822038D665D}" destId="{D542FCD9-FCB1-4B70-A31D-C3E212BA80A3}" srcOrd="1" destOrd="0" presId="urn:microsoft.com/office/officeart/2008/layout/HorizontalMultiLevelHierarchy"/>
    <dgm:cxn modelId="{D07DAFF8-7040-41BB-8CBF-8C4640A6B3AC}" type="presParOf" srcId="{EA4207E8-4B6A-448A-84A1-1DDB36BF1A5A}" destId="{7368973A-B968-4021-B216-FAF4E4E49A2F}" srcOrd="8" destOrd="0" presId="urn:microsoft.com/office/officeart/2008/layout/HorizontalMultiLevelHierarchy"/>
    <dgm:cxn modelId="{80F17024-6AC3-415B-A4E2-819FF4597733}" type="presParOf" srcId="{7368973A-B968-4021-B216-FAF4E4E49A2F}" destId="{37A244E8-2C3F-4C31-BC9F-D90EA93D5E9A}" srcOrd="0" destOrd="0" presId="urn:microsoft.com/office/officeart/2008/layout/HorizontalMultiLevelHierarchy"/>
    <dgm:cxn modelId="{D6D2BC96-EF23-4125-8CB1-948ABDB89951}" type="presParOf" srcId="{EA4207E8-4B6A-448A-84A1-1DDB36BF1A5A}" destId="{206E71A8-ADE5-4769-B5A5-ED7A0D8AFA89}" srcOrd="9" destOrd="0" presId="urn:microsoft.com/office/officeart/2008/layout/HorizontalMultiLevelHierarchy"/>
    <dgm:cxn modelId="{CBDE2D8F-FF7C-4A8A-B785-D6920A366D6D}" type="presParOf" srcId="{206E71A8-ADE5-4769-B5A5-ED7A0D8AFA89}" destId="{9142722E-C553-4116-B627-2EF0AC024856}" srcOrd="0" destOrd="0" presId="urn:microsoft.com/office/officeart/2008/layout/HorizontalMultiLevelHierarchy"/>
    <dgm:cxn modelId="{2FFB2EF4-DA30-4785-BE1B-E9F8011B161C}" type="presParOf" srcId="{206E71A8-ADE5-4769-B5A5-ED7A0D8AFA89}" destId="{02B7255C-1484-4837-ADC9-6EC8A8C29AD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C4E23-5583-49AF-8746-302CCE9125CA}" type="doc">
      <dgm:prSet loTypeId="urn:microsoft.com/office/officeart/2005/8/layout/hierarchy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284CD12-4CD9-450F-B69D-93B9F5003EA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hr-HR" dirty="0" smtClean="0"/>
            <a:t>Škole mentori</a:t>
          </a:r>
          <a:endParaRPr lang="hr-HR" dirty="0"/>
        </a:p>
      </dgm:t>
    </dgm:pt>
    <dgm:pt modelId="{D9823077-0005-440C-AAB2-4386197E984A}" type="parTrans" cxnId="{6EA2F44A-14FA-4214-A01D-8091DDC29AE8}">
      <dgm:prSet/>
      <dgm:spPr/>
      <dgm:t>
        <a:bodyPr/>
        <a:lstStyle/>
        <a:p>
          <a:endParaRPr lang="hr-HR"/>
        </a:p>
      </dgm:t>
    </dgm:pt>
    <dgm:pt modelId="{F2648878-96EB-4CBE-96E5-874A38BF8DA8}" type="sibTrans" cxnId="{6EA2F44A-14FA-4214-A01D-8091DDC29AE8}">
      <dgm:prSet/>
      <dgm:spPr/>
      <dgm:t>
        <a:bodyPr/>
        <a:lstStyle/>
        <a:p>
          <a:endParaRPr lang="hr-HR"/>
        </a:p>
      </dgm:t>
    </dgm:pt>
    <dgm:pt modelId="{7D38203C-6F35-4F07-A782-9DAA78B9D917}">
      <dgm:prSet phldrT="[Text]" custT="1"/>
      <dgm:spPr/>
      <dgm:t>
        <a:bodyPr/>
        <a:lstStyle/>
        <a:p>
          <a:r>
            <a:rPr lang="hr-HR" sz="1200" b="1" dirty="0" smtClean="0"/>
            <a:t>Kontaktirati odabrane škole</a:t>
          </a:r>
        </a:p>
        <a:p>
          <a:r>
            <a:rPr lang="hr-HR" sz="1200" b="1" dirty="0" smtClean="0"/>
            <a:t>-konferencija</a:t>
          </a:r>
        </a:p>
        <a:p>
          <a:r>
            <a:rPr lang="hr-HR" sz="1200" b="1" smtClean="0"/>
            <a:t>-preporuka</a:t>
          </a:r>
          <a:endParaRPr lang="hr-HR" sz="1200" b="1" dirty="0"/>
        </a:p>
      </dgm:t>
    </dgm:pt>
    <dgm:pt modelId="{4EB02483-BCCB-4A4C-A5C4-D8474C8C2A73}" type="parTrans" cxnId="{5FF08AB7-0E6E-42A3-A234-F9371DFAE71C}">
      <dgm:prSet/>
      <dgm:spPr/>
      <dgm:t>
        <a:bodyPr/>
        <a:lstStyle/>
        <a:p>
          <a:endParaRPr lang="hr-HR"/>
        </a:p>
      </dgm:t>
    </dgm:pt>
    <dgm:pt modelId="{4FED012B-E91A-4767-9E69-FF61C7A308E2}" type="sibTrans" cxnId="{5FF08AB7-0E6E-42A3-A234-F9371DFAE71C}">
      <dgm:prSet/>
      <dgm:spPr/>
      <dgm:t>
        <a:bodyPr/>
        <a:lstStyle/>
        <a:p>
          <a:endParaRPr lang="hr-HR"/>
        </a:p>
      </dgm:t>
    </dgm:pt>
    <dgm:pt modelId="{82D5D716-AEAB-483C-84D5-9AB013610542}">
      <dgm:prSet phldrT="[Text]" custT="1"/>
      <dgm:spPr/>
      <dgm:t>
        <a:bodyPr/>
        <a:lstStyle/>
        <a:p>
          <a:r>
            <a:rPr lang="hr-HR" sz="1050" b="1" dirty="0" smtClean="0"/>
            <a:t>5 Regionalnih sastanka, pohvala dobre prakse i prikaz stanja te  dodjela certifikata „Živjeti zdravo – škola mentor ”</a:t>
          </a:r>
        </a:p>
        <a:p>
          <a:r>
            <a:rPr lang="hr-HR" sz="1050" b="1" dirty="0" smtClean="0"/>
            <a:t>- Mjesečna izvješća o provedenoj aktivnosti </a:t>
          </a:r>
        </a:p>
      </dgm:t>
    </dgm:pt>
    <dgm:pt modelId="{11D94AD2-56D8-46AF-BE14-CFEB03C77340}" type="parTrans" cxnId="{FF4FF924-D144-4633-9AF7-74F5B54C36DA}">
      <dgm:prSet/>
      <dgm:spPr/>
      <dgm:t>
        <a:bodyPr/>
        <a:lstStyle/>
        <a:p>
          <a:endParaRPr lang="hr-HR"/>
        </a:p>
      </dgm:t>
    </dgm:pt>
    <dgm:pt modelId="{8D9E7AE0-ED61-4D05-A55A-3402B8CEF9D9}" type="sibTrans" cxnId="{FF4FF924-D144-4633-9AF7-74F5B54C36DA}">
      <dgm:prSet/>
      <dgm:spPr/>
      <dgm:t>
        <a:bodyPr/>
        <a:lstStyle/>
        <a:p>
          <a:endParaRPr lang="hr-HR"/>
        </a:p>
      </dgm:t>
    </dgm:pt>
    <dgm:pt modelId="{0288EDBF-0BAD-4BB3-963A-04EEEA8903EB}">
      <dgm:prSet phldrT="[Text]"/>
      <dgm:spPr>
        <a:solidFill>
          <a:schemeClr val="bg1"/>
        </a:solidFill>
      </dgm:spPr>
      <dgm:t>
        <a:bodyPr/>
        <a:lstStyle/>
        <a:p>
          <a:r>
            <a:rPr lang="hr-HR" dirty="0" smtClean="0">
              <a:solidFill>
                <a:schemeClr val="tx1"/>
              </a:solidFill>
            </a:rPr>
            <a:t>Jelovnici </a:t>
          </a:r>
          <a:endParaRPr lang="hr-HR" dirty="0">
            <a:solidFill>
              <a:schemeClr val="tx1"/>
            </a:solidFill>
          </a:endParaRPr>
        </a:p>
      </dgm:t>
    </dgm:pt>
    <dgm:pt modelId="{BB481994-4330-40F5-947F-92EC6132057A}" type="parTrans" cxnId="{3192E4D8-D411-4F91-9877-982AE7ED09B0}">
      <dgm:prSet/>
      <dgm:spPr/>
      <dgm:t>
        <a:bodyPr/>
        <a:lstStyle/>
        <a:p>
          <a:endParaRPr lang="hr-HR"/>
        </a:p>
      </dgm:t>
    </dgm:pt>
    <dgm:pt modelId="{745E6D36-3940-49D8-983D-FA6D272FCFD8}" type="sibTrans" cxnId="{3192E4D8-D411-4F91-9877-982AE7ED09B0}">
      <dgm:prSet/>
      <dgm:spPr/>
      <dgm:t>
        <a:bodyPr/>
        <a:lstStyle/>
        <a:p>
          <a:endParaRPr lang="hr-HR"/>
        </a:p>
      </dgm:t>
    </dgm:pt>
    <dgm:pt modelId="{85A90620-3D6E-4C74-8F4E-BD1EBFAD5B41}">
      <dgm:prSet phldrT="[Text]"/>
      <dgm:spPr/>
      <dgm:t>
        <a:bodyPr/>
        <a:lstStyle/>
        <a:p>
          <a:r>
            <a:rPr lang="hr-HR" b="1" dirty="0" smtClean="0"/>
            <a:t>Evaluacija stanja </a:t>
          </a:r>
          <a:r>
            <a:rPr lang="hr-HR" b="1" dirty="0" err="1" smtClean="0"/>
            <a:t>LimeSurvey</a:t>
          </a:r>
          <a:r>
            <a:rPr lang="hr-HR" b="1" dirty="0" smtClean="0"/>
            <a:t> </a:t>
          </a:r>
        </a:p>
        <a:p>
          <a:r>
            <a:rPr lang="hr-HR" b="1" dirty="0" smtClean="0"/>
            <a:t>Slanje upitnika iz smjernica + dodatak HZJZ </a:t>
          </a:r>
        </a:p>
      </dgm:t>
    </dgm:pt>
    <dgm:pt modelId="{901A5312-4842-4143-988F-33AD9F0F8F9B}" type="parTrans" cxnId="{5ACB7B42-B602-4AB4-B6D3-EE691095323E}">
      <dgm:prSet/>
      <dgm:spPr/>
      <dgm:t>
        <a:bodyPr/>
        <a:lstStyle/>
        <a:p>
          <a:endParaRPr lang="hr-HR"/>
        </a:p>
      </dgm:t>
    </dgm:pt>
    <dgm:pt modelId="{89B1EA03-18E8-4974-B30F-605F650B724A}" type="sibTrans" cxnId="{5ACB7B42-B602-4AB4-B6D3-EE691095323E}">
      <dgm:prSet/>
      <dgm:spPr/>
      <dgm:t>
        <a:bodyPr/>
        <a:lstStyle/>
        <a:p>
          <a:endParaRPr lang="hr-HR"/>
        </a:p>
      </dgm:t>
    </dgm:pt>
    <dgm:pt modelId="{E592C783-C9DE-415E-A067-69DEDA8549E3}">
      <dgm:prSet custT="1"/>
      <dgm:spPr/>
      <dgm:t>
        <a:bodyPr/>
        <a:lstStyle/>
        <a:p>
          <a:r>
            <a:rPr lang="hr-HR" sz="1200" b="1" dirty="0" smtClean="0"/>
            <a:t>„Škola zdravog doručka” u školi mentor</a:t>
          </a:r>
        </a:p>
        <a:p>
          <a:r>
            <a:rPr lang="hr-HR" sz="1200" b="1" dirty="0" smtClean="0"/>
            <a:t>Školski izazov za sve škole </a:t>
          </a:r>
        </a:p>
        <a:p>
          <a:r>
            <a:rPr lang="hr-HR" sz="1200" b="1" dirty="0" smtClean="0"/>
            <a:t>#</a:t>
          </a:r>
          <a:r>
            <a:rPr lang="hr-HR" sz="1200" b="1" dirty="0" err="1" smtClean="0"/>
            <a:t>školazdravogdoručka</a:t>
          </a:r>
          <a:r>
            <a:rPr lang="hr-HR" sz="1200" b="1" dirty="0" smtClean="0"/>
            <a:t> </a:t>
          </a:r>
        </a:p>
        <a:p>
          <a:r>
            <a:rPr lang="hr-HR" sz="1200" b="1" dirty="0" smtClean="0"/>
            <a:t>Dodjela certifikata škola zdravog doručka</a:t>
          </a:r>
        </a:p>
        <a:p>
          <a:r>
            <a:rPr lang="hr-HR" sz="1200" b="1" dirty="0" smtClean="0"/>
            <a:t> </a:t>
          </a:r>
          <a:endParaRPr lang="hr-HR" sz="1200" b="1" dirty="0"/>
        </a:p>
      </dgm:t>
    </dgm:pt>
    <dgm:pt modelId="{D44F7ACE-DF73-45F6-A33C-34237EC6C06F}" type="parTrans" cxnId="{DC400408-5ECD-45AB-A2AB-CF5B607508FB}">
      <dgm:prSet/>
      <dgm:spPr/>
      <dgm:t>
        <a:bodyPr/>
        <a:lstStyle/>
        <a:p>
          <a:endParaRPr lang="hr-HR"/>
        </a:p>
      </dgm:t>
    </dgm:pt>
    <dgm:pt modelId="{5F1C97C7-C34D-4BE1-828E-08B7890E02D7}" type="sibTrans" cxnId="{DC400408-5ECD-45AB-A2AB-CF5B607508FB}">
      <dgm:prSet/>
      <dgm:spPr/>
      <dgm:t>
        <a:bodyPr/>
        <a:lstStyle/>
        <a:p>
          <a:endParaRPr lang="hr-HR"/>
        </a:p>
      </dgm:t>
    </dgm:pt>
    <dgm:pt modelId="{7038940A-0E5C-4DC5-ABC2-53E42D4F3218}">
      <dgm:prSet/>
      <dgm:spPr/>
      <dgm:t>
        <a:bodyPr/>
        <a:lstStyle/>
        <a:p>
          <a:r>
            <a:rPr lang="hr-HR" b="1" dirty="0" smtClean="0"/>
            <a:t>Poslati školama obrazac za formiranje tima za prehranu</a:t>
          </a:r>
          <a:endParaRPr lang="hr-HR" b="1" dirty="0"/>
        </a:p>
      </dgm:t>
    </dgm:pt>
    <dgm:pt modelId="{44A92398-055F-4587-B5F8-37299214361A}" type="parTrans" cxnId="{FB657867-364B-42BB-BC88-74458D05509A}">
      <dgm:prSet/>
      <dgm:spPr/>
      <dgm:t>
        <a:bodyPr/>
        <a:lstStyle/>
        <a:p>
          <a:endParaRPr lang="hr-HR"/>
        </a:p>
      </dgm:t>
    </dgm:pt>
    <dgm:pt modelId="{92D0DA82-DB0F-4127-B72E-0D4C37D6B388}" type="sibTrans" cxnId="{FB657867-364B-42BB-BC88-74458D05509A}">
      <dgm:prSet/>
      <dgm:spPr/>
      <dgm:t>
        <a:bodyPr/>
        <a:lstStyle/>
        <a:p>
          <a:endParaRPr lang="hr-HR"/>
        </a:p>
      </dgm:t>
    </dgm:pt>
    <dgm:pt modelId="{047F5FE6-52B5-44AF-B84A-4024B21FFFD6}">
      <dgm:prSet/>
      <dgm:spPr/>
      <dgm:t>
        <a:bodyPr/>
        <a:lstStyle/>
        <a:p>
          <a:r>
            <a:rPr lang="hr-HR" b="1" dirty="0" smtClean="0"/>
            <a:t>Izrada jelovnika za posebne prehrambene potrebe   </a:t>
          </a:r>
          <a:endParaRPr lang="hr-HR" b="1" dirty="0"/>
        </a:p>
      </dgm:t>
    </dgm:pt>
    <dgm:pt modelId="{4A595829-7E07-42C0-90B0-4D20966C20E7}" type="parTrans" cxnId="{EE0908CE-A89C-4943-8DD2-A97C25368A05}">
      <dgm:prSet/>
      <dgm:spPr/>
      <dgm:t>
        <a:bodyPr/>
        <a:lstStyle/>
        <a:p>
          <a:endParaRPr lang="hr-HR"/>
        </a:p>
      </dgm:t>
    </dgm:pt>
    <dgm:pt modelId="{AE0AF290-71B0-46BA-AAC2-EBB11A367E10}" type="sibTrans" cxnId="{EE0908CE-A89C-4943-8DD2-A97C25368A05}">
      <dgm:prSet/>
      <dgm:spPr/>
      <dgm:t>
        <a:bodyPr/>
        <a:lstStyle/>
        <a:p>
          <a:endParaRPr lang="hr-HR"/>
        </a:p>
      </dgm:t>
    </dgm:pt>
    <dgm:pt modelId="{0104344C-07E8-4D4A-8154-3014D25F97C5}">
      <dgm:prSet/>
      <dgm:spPr/>
      <dgm:t>
        <a:bodyPr/>
        <a:lstStyle/>
        <a:p>
          <a:r>
            <a:rPr lang="hr-HR" b="1" smtClean="0"/>
            <a:t>Razrada modula prema stvarnim potrebama i izrada jelovnika prema modulima</a:t>
          </a:r>
          <a:endParaRPr lang="hr-HR" b="1" dirty="0"/>
        </a:p>
      </dgm:t>
    </dgm:pt>
    <dgm:pt modelId="{1796CD1B-527C-42CA-B61A-988C5FDACEC2}" type="parTrans" cxnId="{FE950DEB-CC30-4A26-B01D-AB3082B4141E}">
      <dgm:prSet/>
      <dgm:spPr/>
      <dgm:t>
        <a:bodyPr/>
        <a:lstStyle/>
        <a:p>
          <a:endParaRPr lang="hr-HR"/>
        </a:p>
      </dgm:t>
    </dgm:pt>
    <dgm:pt modelId="{94D38C00-FBE4-4B85-A1A7-54B5460D875E}" type="sibTrans" cxnId="{FE950DEB-CC30-4A26-B01D-AB3082B4141E}">
      <dgm:prSet/>
      <dgm:spPr/>
      <dgm:t>
        <a:bodyPr/>
        <a:lstStyle/>
        <a:p>
          <a:endParaRPr lang="hr-HR"/>
        </a:p>
      </dgm:t>
    </dgm:pt>
    <dgm:pt modelId="{E1FCB94E-F456-44FE-941F-A08A7D202240}">
      <dgm:prSet phldrT="[Text]"/>
      <dgm:spPr/>
      <dgm:t>
        <a:bodyPr/>
        <a:lstStyle/>
        <a:p>
          <a:r>
            <a:rPr lang="hr-HR" b="1" dirty="0" smtClean="0"/>
            <a:t>Prikupljanje cijena/ preporuka min. cijene školskog obroka </a:t>
          </a:r>
          <a:endParaRPr lang="hr-HR" b="1" dirty="0"/>
        </a:p>
      </dgm:t>
    </dgm:pt>
    <dgm:pt modelId="{FB76262E-32DB-4813-B80D-1DE2EC7342C3}" type="parTrans" cxnId="{AD54946D-C3D5-4BD3-9E8C-51158C1D5553}">
      <dgm:prSet/>
      <dgm:spPr/>
      <dgm:t>
        <a:bodyPr/>
        <a:lstStyle/>
        <a:p>
          <a:endParaRPr lang="hr-HR"/>
        </a:p>
      </dgm:t>
    </dgm:pt>
    <dgm:pt modelId="{5DCA5F39-C5C3-4D0F-A58B-4316D710AE52}" type="sibTrans" cxnId="{AD54946D-C3D5-4BD3-9E8C-51158C1D5553}">
      <dgm:prSet/>
      <dgm:spPr/>
      <dgm:t>
        <a:bodyPr/>
        <a:lstStyle/>
        <a:p>
          <a:endParaRPr lang="hr-HR"/>
        </a:p>
      </dgm:t>
    </dgm:pt>
    <dgm:pt modelId="{00F31EE6-F4D3-477D-90A2-CF843271AFD2}" type="pres">
      <dgm:prSet presAssocID="{B24C4E23-5583-49AF-8746-302CCE9125C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F85878AB-0457-4040-A92F-31360ABAA969}" type="pres">
      <dgm:prSet presAssocID="{6284CD12-4CD9-450F-B69D-93B9F5003EA6}" presName="root" presStyleCnt="0"/>
      <dgm:spPr/>
    </dgm:pt>
    <dgm:pt modelId="{7A2FB9C2-C953-48A3-B6FA-1EE7EE70B73A}" type="pres">
      <dgm:prSet presAssocID="{6284CD12-4CD9-450F-B69D-93B9F5003EA6}" presName="rootComposite" presStyleCnt="0"/>
      <dgm:spPr/>
    </dgm:pt>
    <dgm:pt modelId="{8BB545D8-11EF-45D0-97CF-B4204DA11253}" type="pres">
      <dgm:prSet presAssocID="{6284CD12-4CD9-450F-B69D-93B9F5003EA6}" presName="rootText" presStyleLbl="node1" presStyleIdx="0" presStyleCnt="2" custScaleX="122900" custScaleY="94909" custLinFactX="-9260" custLinFactNeighborX="-100000" custLinFactNeighborY="3031"/>
      <dgm:spPr/>
      <dgm:t>
        <a:bodyPr/>
        <a:lstStyle/>
        <a:p>
          <a:endParaRPr lang="hr-HR"/>
        </a:p>
      </dgm:t>
    </dgm:pt>
    <dgm:pt modelId="{C24CD9CF-F972-453C-A514-B77EF45B5078}" type="pres">
      <dgm:prSet presAssocID="{6284CD12-4CD9-450F-B69D-93B9F5003EA6}" presName="rootConnector" presStyleLbl="node1" presStyleIdx="0" presStyleCnt="2"/>
      <dgm:spPr/>
      <dgm:t>
        <a:bodyPr/>
        <a:lstStyle/>
        <a:p>
          <a:endParaRPr lang="hr-HR"/>
        </a:p>
      </dgm:t>
    </dgm:pt>
    <dgm:pt modelId="{1891CBE1-BCEE-4629-851F-A5DA3555E065}" type="pres">
      <dgm:prSet presAssocID="{6284CD12-4CD9-450F-B69D-93B9F5003EA6}" presName="childShape" presStyleCnt="0"/>
      <dgm:spPr/>
    </dgm:pt>
    <dgm:pt modelId="{CB8606AE-302B-4BE9-BD58-4C858E9FE455}" type="pres">
      <dgm:prSet presAssocID="{4EB02483-BCCB-4A4C-A5C4-D8474C8C2A73}" presName="Name13" presStyleLbl="parChTrans1D2" presStyleIdx="0" presStyleCnt="8"/>
      <dgm:spPr/>
      <dgm:t>
        <a:bodyPr/>
        <a:lstStyle/>
        <a:p>
          <a:endParaRPr lang="hr-HR"/>
        </a:p>
      </dgm:t>
    </dgm:pt>
    <dgm:pt modelId="{4384D416-6D6F-4539-92A2-57BE8B160065}" type="pres">
      <dgm:prSet presAssocID="{7D38203C-6F35-4F07-A782-9DAA78B9D917}" presName="childText" presStyleLbl="bgAcc1" presStyleIdx="0" presStyleCnt="8" custScaleX="119570" custLinFactNeighborX="-87461" custLinFactNeighborY="-1194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47006CF-8A88-487E-946D-A5D700525473}" type="pres">
      <dgm:prSet presAssocID="{11D94AD2-56D8-46AF-BE14-CFEB03C77340}" presName="Name13" presStyleLbl="parChTrans1D2" presStyleIdx="1" presStyleCnt="8"/>
      <dgm:spPr/>
      <dgm:t>
        <a:bodyPr/>
        <a:lstStyle/>
        <a:p>
          <a:endParaRPr lang="hr-HR"/>
        </a:p>
      </dgm:t>
    </dgm:pt>
    <dgm:pt modelId="{5007406D-2AC8-49BF-857D-AD43C6A919C0}" type="pres">
      <dgm:prSet presAssocID="{82D5D716-AEAB-483C-84D5-9AB013610542}" presName="childText" presStyleLbl="bgAcc1" presStyleIdx="1" presStyleCnt="8" custScaleX="119138" custScaleY="111229" custLinFactNeighborX="-85726" custLinFactNeighborY="-2716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9F73DC-DF89-400B-A292-EDD23B9F3014}" type="pres">
      <dgm:prSet presAssocID="{D44F7ACE-DF73-45F6-A33C-34237EC6C06F}" presName="Name13" presStyleLbl="parChTrans1D2" presStyleIdx="2" presStyleCnt="8"/>
      <dgm:spPr/>
      <dgm:t>
        <a:bodyPr/>
        <a:lstStyle/>
        <a:p>
          <a:endParaRPr lang="hr-HR"/>
        </a:p>
      </dgm:t>
    </dgm:pt>
    <dgm:pt modelId="{C15F9341-DC18-4765-80FA-6B0F99A2C01C}" type="pres">
      <dgm:prSet presAssocID="{E592C783-C9DE-415E-A067-69DEDA8549E3}" presName="childText" presStyleLbl="bgAcc1" presStyleIdx="2" presStyleCnt="8" custScaleX="140985" custScaleY="138259" custLinFactNeighborX="-99843" custLinFactNeighborY="-3030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55080CB-DB11-41A4-8C9E-68DC4D92BBF5}" type="pres">
      <dgm:prSet presAssocID="{0288EDBF-0BAD-4BB3-963A-04EEEA8903EB}" presName="root" presStyleCnt="0"/>
      <dgm:spPr/>
    </dgm:pt>
    <dgm:pt modelId="{0F5DDC44-5419-4A7D-BE2B-F5035646FF70}" type="pres">
      <dgm:prSet presAssocID="{0288EDBF-0BAD-4BB3-963A-04EEEA8903EB}" presName="rootComposite" presStyleCnt="0"/>
      <dgm:spPr/>
    </dgm:pt>
    <dgm:pt modelId="{97FB8106-68C5-4B2B-BF7E-D8C9CFC7EDAC}" type="pres">
      <dgm:prSet presAssocID="{0288EDBF-0BAD-4BB3-963A-04EEEA8903EB}" presName="rootText" presStyleLbl="node1" presStyleIdx="1" presStyleCnt="2" custScaleX="104071" custScaleY="97982" custLinFactNeighborX="-89407" custLinFactNeighborY="5609"/>
      <dgm:spPr/>
      <dgm:t>
        <a:bodyPr/>
        <a:lstStyle/>
        <a:p>
          <a:endParaRPr lang="hr-HR"/>
        </a:p>
      </dgm:t>
    </dgm:pt>
    <dgm:pt modelId="{59749848-1892-4A71-B4F9-6AB7C631795A}" type="pres">
      <dgm:prSet presAssocID="{0288EDBF-0BAD-4BB3-963A-04EEEA8903EB}" presName="rootConnector" presStyleLbl="node1" presStyleIdx="1" presStyleCnt="2"/>
      <dgm:spPr/>
      <dgm:t>
        <a:bodyPr/>
        <a:lstStyle/>
        <a:p>
          <a:endParaRPr lang="hr-HR"/>
        </a:p>
      </dgm:t>
    </dgm:pt>
    <dgm:pt modelId="{26B9C581-5ACA-4F9C-9993-8CE5E147DBB8}" type="pres">
      <dgm:prSet presAssocID="{0288EDBF-0BAD-4BB3-963A-04EEEA8903EB}" presName="childShape" presStyleCnt="0"/>
      <dgm:spPr/>
    </dgm:pt>
    <dgm:pt modelId="{F5390717-1F51-4403-B30F-8011F1C9ED2E}" type="pres">
      <dgm:prSet presAssocID="{901A5312-4842-4143-988F-33AD9F0F8F9B}" presName="Name13" presStyleLbl="parChTrans1D2" presStyleIdx="3" presStyleCnt="8"/>
      <dgm:spPr/>
      <dgm:t>
        <a:bodyPr/>
        <a:lstStyle/>
        <a:p>
          <a:endParaRPr lang="hr-HR"/>
        </a:p>
      </dgm:t>
    </dgm:pt>
    <dgm:pt modelId="{FB5B5B3E-DAEC-4805-9C89-350DDB3EA291}" type="pres">
      <dgm:prSet presAssocID="{85A90620-3D6E-4C74-8F4E-BD1EBFAD5B41}" presName="childText" presStyleLbl="bgAcc1" presStyleIdx="3" presStyleCnt="8" custScaleX="94962" custScaleY="64010" custLinFactX="-18555" custLinFactNeighborX="-100000" custLinFactNeighborY="532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0D0F55-5D77-41C2-9E7F-E739BC80A48C}" type="pres">
      <dgm:prSet presAssocID="{FB76262E-32DB-4813-B80D-1DE2EC7342C3}" presName="Name13" presStyleLbl="parChTrans1D2" presStyleIdx="4" presStyleCnt="8"/>
      <dgm:spPr/>
      <dgm:t>
        <a:bodyPr/>
        <a:lstStyle/>
        <a:p>
          <a:endParaRPr lang="hr-HR"/>
        </a:p>
      </dgm:t>
    </dgm:pt>
    <dgm:pt modelId="{3AA24FA8-E1A5-4A04-8329-39C783E3E751}" type="pres">
      <dgm:prSet presAssocID="{E1FCB94E-F456-44FE-941F-A08A7D202240}" presName="childText" presStyleLbl="bgAcc1" presStyleIdx="4" presStyleCnt="8" custScaleX="99321" custScaleY="51179" custLinFactX="-16207" custLinFactNeighborX="-100000" custLinFactNeighborY="7867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C528B89-43F0-48BA-8E58-CF096E73509C}" type="pres">
      <dgm:prSet presAssocID="{44A92398-055F-4587-B5F8-37299214361A}" presName="Name13" presStyleLbl="parChTrans1D2" presStyleIdx="5" presStyleCnt="8"/>
      <dgm:spPr/>
      <dgm:t>
        <a:bodyPr/>
        <a:lstStyle/>
        <a:p>
          <a:endParaRPr lang="hr-HR"/>
        </a:p>
      </dgm:t>
    </dgm:pt>
    <dgm:pt modelId="{810A6813-A417-4024-8E78-FA8A0EDB97F6}" type="pres">
      <dgm:prSet presAssocID="{7038940A-0E5C-4DC5-ABC2-53E42D4F3218}" presName="childText" presStyleLbl="bgAcc1" presStyleIdx="5" presStyleCnt="8" custScaleX="98256" custScaleY="62824" custLinFactX="-17034" custLinFactNeighborX="-100000" custLinFactNeighborY="-7908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3AA1E6-8894-4149-8E6C-A17AE56AB56A}" type="pres">
      <dgm:prSet presAssocID="{1796CD1B-527C-42CA-B61A-988C5FDACEC2}" presName="Name13" presStyleLbl="parChTrans1D2" presStyleIdx="6" presStyleCnt="8"/>
      <dgm:spPr/>
      <dgm:t>
        <a:bodyPr/>
        <a:lstStyle/>
        <a:p>
          <a:endParaRPr lang="hr-HR"/>
        </a:p>
      </dgm:t>
    </dgm:pt>
    <dgm:pt modelId="{682F64EE-0749-44BE-B4CA-2C5FC08EA5D7}" type="pres">
      <dgm:prSet presAssocID="{0104344C-07E8-4D4A-8154-3014D25F97C5}" presName="childText" presStyleLbl="bgAcc1" presStyleIdx="6" presStyleCnt="8" custLinFactX="-16001" custLinFactNeighborX="-100000" custLinFactNeighborY="-1923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E0AA982-2918-4331-BEC2-5C28187E3F22}" type="pres">
      <dgm:prSet presAssocID="{4A595829-7E07-42C0-90B0-4D20966C20E7}" presName="Name13" presStyleLbl="parChTrans1D2" presStyleIdx="7" presStyleCnt="8"/>
      <dgm:spPr/>
      <dgm:t>
        <a:bodyPr/>
        <a:lstStyle/>
        <a:p>
          <a:endParaRPr lang="hr-HR"/>
        </a:p>
      </dgm:t>
    </dgm:pt>
    <dgm:pt modelId="{14D4AB58-ED4D-477F-8038-9C4F95A6CC8A}" type="pres">
      <dgm:prSet presAssocID="{047F5FE6-52B5-44AF-B84A-4024B21FFFD6}" presName="childText" presStyleLbl="bgAcc1" presStyleIdx="7" presStyleCnt="8" custScaleY="41903" custLinFactX="-15842" custLinFactNeighborX="-100000" custLinFactNeighborY="-2385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47DA08F-196D-4C2A-BBEC-7EC74912DECC}" type="presOf" srcId="{7038940A-0E5C-4DC5-ABC2-53E42D4F3218}" destId="{810A6813-A417-4024-8E78-FA8A0EDB97F6}" srcOrd="0" destOrd="0" presId="urn:microsoft.com/office/officeart/2005/8/layout/hierarchy3"/>
    <dgm:cxn modelId="{AD54946D-C3D5-4BD3-9E8C-51158C1D5553}" srcId="{0288EDBF-0BAD-4BB3-963A-04EEEA8903EB}" destId="{E1FCB94E-F456-44FE-941F-A08A7D202240}" srcOrd="1" destOrd="0" parTransId="{FB76262E-32DB-4813-B80D-1DE2EC7342C3}" sibTransId="{5DCA5F39-C5C3-4D0F-A58B-4316D710AE52}"/>
    <dgm:cxn modelId="{83CD8659-3889-47D1-AA16-523AC8FE891C}" type="presOf" srcId="{B24C4E23-5583-49AF-8746-302CCE9125CA}" destId="{00F31EE6-F4D3-477D-90A2-CF843271AFD2}" srcOrd="0" destOrd="0" presId="urn:microsoft.com/office/officeart/2005/8/layout/hierarchy3"/>
    <dgm:cxn modelId="{60211336-8D98-4990-86F8-DF776E090CD8}" type="presOf" srcId="{7D38203C-6F35-4F07-A782-9DAA78B9D917}" destId="{4384D416-6D6F-4539-92A2-57BE8B160065}" srcOrd="0" destOrd="0" presId="urn:microsoft.com/office/officeart/2005/8/layout/hierarchy3"/>
    <dgm:cxn modelId="{D30D4028-DED9-40B6-93B1-780B34FC567F}" type="presOf" srcId="{FB76262E-32DB-4813-B80D-1DE2EC7342C3}" destId="{BE0D0F55-5D77-41C2-9E7F-E739BC80A48C}" srcOrd="0" destOrd="0" presId="urn:microsoft.com/office/officeart/2005/8/layout/hierarchy3"/>
    <dgm:cxn modelId="{3E6B73AE-91CC-47DC-9D05-38B620B7FE52}" type="presOf" srcId="{901A5312-4842-4143-988F-33AD9F0F8F9B}" destId="{F5390717-1F51-4403-B30F-8011F1C9ED2E}" srcOrd="0" destOrd="0" presId="urn:microsoft.com/office/officeart/2005/8/layout/hierarchy3"/>
    <dgm:cxn modelId="{B06DAE26-0516-45BC-A192-EEAEC584E35A}" type="presOf" srcId="{4EB02483-BCCB-4A4C-A5C4-D8474C8C2A73}" destId="{CB8606AE-302B-4BE9-BD58-4C858E9FE455}" srcOrd="0" destOrd="0" presId="urn:microsoft.com/office/officeart/2005/8/layout/hierarchy3"/>
    <dgm:cxn modelId="{3192E4D8-D411-4F91-9877-982AE7ED09B0}" srcId="{B24C4E23-5583-49AF-8746-302CCE9125CA}" destId="{0288EDBF-0BAD-4BB3-963A-04EEEA8903EB}" srcOrd="1" destOrd="0" parTransId="{BB481994-4330-40F5-947F-92EC6132057A}" sibTransId="{745E6D36-3940-49D8-983D-FA6D272FCFD8}"/>
    <dgm:cxn modelId="{BF1E2AB8-D3E0-4508-A5B1-B1A215019371}" type="presOf" srcId="{0104344C-07E8-4D4A-8154-3014D25F97C5}" destId="{682F64EE-0749-44BE-B4CA-2C5FC08EA5D7}" srcOrd="0" destOrd="0" presId="urn:microsoft.com/office/officeart/2005/8/layout/hierarchy3"/>
    <dgm:cxn modelId="{FB657867-364B-42BB-BC88-74458D05509A}" srcId="{0288EDBF-0BAD-4BB3-963A-04EEEA8903EB}" destId="{7038940A-0E5C-4DC5-ABC2-53E42D4F3218}" srcOrd="2" destOrd="0" parTransId="{44A92398-055F-4587-B5F8-37299214361A}" sibTransId="{92D0DA82-DB0F-4127-B72E-0D4C37D6B388}"/>
    <dgm:cxn modelId="{57B44972-BB8E-4CF8-9BB0-3AC6F3F24C99}" type="presOf" srcId="{0288EDBF-0BAD-4BB3-963A-04EEEA8903EB}" destId="{59749848-1892-4A71-B4F9-6AB7C631795A}" srcOrd="1" destOrd="0" presId="urn:microsoft.com/office/officeart/2005/8/layout/hierarchy3"/>
    <dgm:cxn modelId="{6EA2F44A-14FA-4214-A01D-8091DDC29AE8}" srcId="{B24C4E23-5583-49AF-8746-302CCE9125CA}" destId="{6284CD12-4CD9-450F-B69D-93B9F5003EA6}" srcOrd="0" destOrd="0" parTransId="{D9823077-0005-440C-AAB2-4386197E984A}" sibTransId="{F2648878-96EB-4CBE-96E5-874A38BF8DA8}"/>
    <dgm:cxn modelId="{5ACB7B42-B602-4AB4-B6D3-EE691095323E}" srcId="{0288EDBF-0BAD-4BB3-963A-04EEEA8903EB}" destId="{85A90620-3D6E-4C74-8F4E-BD1EBFAD5B41}" srcOrd="0" destOrd="0" parTransId="{901A5312-4842-4143-988F-33AD9F0F8F9B}" sibTransId="{89B1EA03-18E8-4974-B30F-605F650B724A}"/>
    <dgm:cxn modelId="{2E42BF24-4A4D-4A40-B6EE-46E80C0921CE}" type="presOf" srcId="{6284CD12-4CD9-450F-B69D-93B9F5003EA6}" destId="{C24CD9CF-F972-453C-A514-B77EF45B5078}" srcOrd="1" destOrd="0" presId="urn:microsoft.com/office/officeart/2005/8/layout/hierarchy3"/>
    <dgm:cxn modelId="{0D5CC7FA-2A64-446D-9690-8DC5CEDBDC4C}" type="presOf" srcId="{E1FCB94E-F456-44FE-941F-A08A7D202240}" destId="{3AA24FA8-E1A5-4A04-8329-39C783E3E751}" srcOrd="0" destOrd="0" presId="urn:microsoft.com/office/officeart/2005/8/layout/hierarchy3"/>
    <dgm:cxn modelId="{EE0908CE-A89C-4943-8DD2-A97C25368A05}" srcId="{0288EDBF-0BAD-4BB3-963A-04EEEA8903EB}" destId="{047F5FE6-52B5-44AF-B84A-4024B21FFFD6}" srcOrd="4" destOrd="0" parTransId="{4A595829-7E07-42C0-90B0-4D20966C20E7}" sibTransId="{AE0AF290-71B0-46BA-AAC2-EBB11A367E10}"/>
    <dgm:cxn modelId="{958A66E7-C2F5-49C6-8ADE-D1EACED9822A}" type="presOf" srcId="{4A595829-7E07-42C0-90B0-4D20966C20E7}" destId="{3E0AA982-2918-4331-BEC2-5C28187E3F22}" srcOrd="0" destOrd="0" presId="urn:microsoft.com/office/officeart/2005/8/layout/hierarchy3"/>
    <dgm:cxn modelId="{D060021D-60C1-4204-9BC7-779C7163199E}" type="presOf" srcId="{D44F7ACE-DF73-45F6-A33C-34237EC6C06F}" destId="{029F73DC-DF89-400B-A292-EDD23B9F3014}" srcOrd="0" destOrd="0" presId="urn:microsoft.com/office/officeart/2005/8/layout/hierarchy3"/>
    <dgm:cxn modelId="{8993D2AD-84A3-4C97-A12C-8A9D731C7B4A}" type="presOf" srcId="{E592C783-C9DE-415E-A067-69DEDA8549E3}" destId="{C15F9341-DC18-4765-80FA-6B0F99A2C01C}" srcOrd="0" destOrd="0" presId="urn:microsoft.com/office/officeart/2005/8/layout/hierarchy3"/>
    <dgm:cxn modelId="{C6811230-9C1C-4053-8EB2-FCF2AA576D6E}" type="presOf" srcId="{85A90620-3D6E-4C74-8F4E-BD1EBFAD5B41}" destId="{FB5B5B3E-DAEC-4805-9C89-350DDB3EA291}" srcOrd="0" destOrd="0" presId="urn:microsoft.com/office/officeart/2005/8/layout/hierarchy3"/>
    <dgm:cxn modelId="{F8C95B71-9FEB-45E7-8156-9A7E5FCB03D4}" type="presOf" srcId="{11D94AD2-56D8-46AF-BE14-CFEB03C77340}" destId="{E47006CF-8A88-487E-946D-A5D700525473}" srcOrd="0" destOrd="0" presId="urn:microsoft.com/office/officeart/2005/8/layout/hierarchy3"/>
    <dgm:cxn modelId="{57A6687D-C967-4962-A4EA-7380753FB832}" type="presOf" srcId="{1796CD1B-527C-42CA-B61A-988C5FDACEC2}" destId="{853AA1E6-8894-4149-8E6C-A17AE56AB56A}" srcOrd="0" destOrd="0" presId="urn:microsoft.com/office/officeart/2005/8/layout/hierarchy3"/>
    <dgm:cxn modelId="{CA25989D-B8C3-4221-806D-791213025E29}" type="presOf" srcId="{6284CD12-4CD9-450F-B69D-93B9F5003EA6}" destId="{8BB545D8-11EF-45D0-97CF-B4204DA11253}" srcOrd="0" destOrd="0" presId="urn:microsoft.com/office/officeart/2005/8/layout/hierarchy3"/>
    <dgm:cxn modelId="{312EA6EF-1754-49AA-97DE-332776018792}" type="presOf" srcId="{44A92398-055F-4587-B5F8-37299214361A}" destId="{3C528B89-43F0-48BA-8E58-CF096E73509C}" srcOrd="0" destOrd="0" presId="urn:microsoft.com/office/officeart/2005/8/layout/hierarchy3"/>
    <dgm:cxn modelId="{5FF08AB7-0E6E-42A3-A234-F9371DFAE71C}" srcId="{6284CD12-4CD9-450F-B69D-93B9F5003EA6}" destId="{7D38203C-6F35-4F07-A782-9DAA78B9D917}" srcOrd="0" destOrd="0" parTransId="{4EB02483-BCCB-4A4C-A5C4-D8474C8C2A73}" sibTransId="{4FED012B-E91A-4767-9E69-FF61C7A308E2}"/>
    <dgm:cxn modelId="{DC400408-5ECD-45AB-A2AB-CF5B607508FB}" srcId="{6284CD12-4CD9-450F-B69D-93B9F5003EA6}" destId="{E592C783-C9DE-415E-A067-69DEDA8549E3}" srcOrd="2" destOrd="0" parTransId="{D44F7ACE-DF73-45F6-A33C-34237EC6C06F}" sibTransId="{5F1C97C7-C34D-4BE1-828E-08B7890E02D7}"/>
    <dgm:cxn modelId="{FF4FF924-D144-4633-9AF7-74F5B54C36DA}" srcId="{6284CD12-4CD9-450F-B69D-93B9F5003EA6}" destId="{82D5D716-AEAB-483C-84D5-9AB013610542}" srcOrd="1" destOrd="0" parTransId="{11D94AD2-56D8-46AF-BE14-CFEB03C77340}" sibTransId="{8D9E7AE0-ED61-4D05-A55A-3402B8CEF9D9}"/>
    <dgm:cxn modelId="{B5BE9B0F-E479-43F9-874B-6665367F54D7}" type="presOf" srcId="{0288EDBF-0BAD-4BB3-963A-04EEEA8903EB}" destId="{97FB8106-68C5-4B2B-BF7E-D8C9CFC7EDAC}" srcOrd="0" destOrd="0" presId="urn:microsoft.com/office/officeart/2005/8/layout/hierarchy3"/>
    <dgm:cxn modelId="{FE950DEB-CC30-4A26-B01D-AB3082B4141E}" srcId="{0288EDBF-0BAD-4BB3-963A-04EEEA8903EB}" destId="{0104344C-07E8-4D4A-8154-3014D25F97C5}" srcOrd="3" destOrd="0" parTransId="{1796CD1B-527C-42CA-B61A-988C5FDACEC2}" sibTransId="{94D38C00-FBE4-4B85-A1A7-54B5460D875E}"/>
    <dgm:cxn modelId="{6DD98FE0-834B-4DF3-A6FC-CEB62FE1442D}" type="presOf" srcId="{82D5D716-AEAB-483C-84D5-9AB013610542}" destId="{5007406D-2AC8-49BF-857D-AD43C6A919C0}" srcOrd="0" destOrd="0" presId="urn:microsoft.com/office/officeart/2005/8/layout/hierarchy3"/>
    <dgm:cxn modelId="{9784E20D-EEBC-4146-971E-049CD43CB3A4}" type="presOf" srcId="{047F5FE6-52B5-44AF-B84A-4024B21FFFD6}" destId="{14D4AB58-ED4D-477F-8038-9C4F95A6CC8A}" srcOrd="0" destOrd="0" presId="urn:microsoft.com/office/officeart/2005/8/layout/hierarchy3"/>
    <dgm:cxn modelId="{774BE4E1-BDA4-400B-87F2-3685F0B1D120}" type="presParOf" srcId="{00F31EE6-F4D3-477D-90A2-CF843271AFD2}" destId="{F85878AB-0457-4040-A92F-31360ABAA969}" srcOrd="0" destOrd="0" presId="urn:microsoft.com/office/officeart/2005/8/layout/hierarchy3"/>
    <dgm:cxn modelId="{99284075-F178-4E09-87DC-52D3BA4C45E1}" type="presParOf" srcId="{F85878AB-0457-4040-A92F-31360ABAA969}" destId="{7A2FB9C2-C953-48A3-B6FA-1EE7EE70B73A}" srcOrd="0" destOrd="0" presId="urn:microsoft.com/office/officeart/2005/8/layout/hierarchy3"/>
    <dgm:cxn modelId="{4B7BA6F6-8822-49BE-8468-7F2465373F56}" type="presParOf" srcId="{7A2FB9C2-C953-48A3-B6FA-1EE7EE70B73A}" destId="{8BB545D8-11EF-45D0-97CF-B4204DA11253}" srcOrd="0" destOrd="0" presId="urn:microsoft.com/office/officeart/2005/8/layout/hierarchy3"/>
    <dgm:cxn modelId="{C59FCF31-6F75-4A96-8C0F-37DCE0984C9A}" type="presParOf" srcId="{7A2FB9C2-C953-48A3-B6FA-1EE7EE70B73A}" destId="{C24CD9CF-F972-453C-A514-B77EF45B5078}" srcOrd="1" destOrd="0" presId="urn:microsoft.com/office/officeart/2005/8/layout/hierarchy3"/>
    <dgm:cxn modelId="{16789655-0769-4DAD-873C-4015821F2110}" type="presParOf" srcId="{F85878AB-0457-4040-A92F-31360ABAA969}" destId="{1891CBE1-BCEE-4629-851F-A5DA3555E065}" srcOrd="1" destOrd="0" presId="urn:microsoft.com/office/officeart/2005/8/layout/hierarchy3"/>
    <dgm:cxn modelId="{A77CAA40-D35E-48AB-9230-05E6DB272996}" type="presParOf" srcId="{1891CBE1-BCEE-4629-851F-A5DA3555E065}" destId="{CB8606AE-302B-4BE9-BD58-4C858E9FE455}" srcOrd="0" destOrd="0" presId="urn:microsoft.com/office/officeart/2005/8/layout/hierarchy3"/>
    <dgm:cxn modelId="{B78D280B-0CE9-4A7C-8EEA-301D681BE077}" type="presParOf" srcId="{1891CBE1-BCEE-4629-851F-A5DA3555E065}" destId="{4384D416-6D6F-4539-92A2-57BE8B160065}" srcOrd="1" destOrd="0" presId="urn:microsoft.com/office/officeart/2005/8/layout/hierarchy3"/>
    <dgm:cxn modelId="{155D020F-82D3-498E-8444-69CFF1834923}" type="presParOf" srcId="{1891CBE1-BCEE-4629-851F-A5DA3555E065}" destId="{E47006CF-8A88-487E-946D-A5D700525473}" srcOrd="2" destOrd="0" presId="urn:microsoft.com/office/officeart/2005/8/layout/hierarchy3"/>
    <dgm:cxn modelId="{7630F455-A5FB-44E7-9234-3832B62D2D30}" type="presParOf" srcId="{1891CBE1-BCEE-4629-851F-A5DA3555E065}" destId="{5007406D-2AC8-49BF-857D-AD43C6A919C0}" srcOrd="3" destOrd="0" presId="urn:microsoft.com/office/officeart/2005/8/layout/hierarchy3"/>
    <dgm:cxn modelId="{042A2408-17E0-4E18-BB5E-1D5C04423180}" type="presParOf" srcId="{1891CBE1-BCEE-4629-851F-A5DA3555E065}" destId="{029F73DC-DF89-400B-A292-EDD23B9F3014}" srcOrd="4" destOrd="0" presId="urn:microsoft.com/office/officeart/2005/8/layout/hierarchy3"/>
    <dgm:cxn modelId="{27D025C8-FB7A-4295-ACCC-56088592D4BC}" type="presParOf" srcId="{1891CBE1-BCEE-4629-851F-A5DA3555E065}" destId="{C15F9341-DC18-4765-80FA-6B0F99A2C01C}" srcOrd="5" destOrd="0" presId="urn:microsoft.com/office/officeart/2005/8/layout/hierarchy3"/>
    <dgm:cxn modelId="{D3CD9A53-E038-4F83-A5B9-571B922951A2}" type="presParOf" srcId="{00F31EE6-F4D3-477D-90A2-CF843271AFD2}" destId="{355080CB-DB11-41A4-8C9E-68DC4D92BBF5}" srcOrd="1" destOrd="0" presId="urn:microsoft.com/office/officeart/2005/8/layout/hierarchy3"/>
    <dgm:cxn modelId="{D25AA813-C30A-4887-A6C5-282D202EAE45}" type="presParOf" srcId="{355080CB-DB11-41A4-8C9E-68DC4D92BBF5}" destId="{0F5DDC44-5419-4A7D-BE2B-F5035646FF70}" srcOrd="0" destOrd="0" presId="urn:microsoft.com/office/officeart/2005/8/layout/hierarchy3"/>
    <dgm:cxn modelId="{FD56A0E1-E535-4F7E-9B7A-8F88C1B58E89}" type="presParOf" srcId="{0F5DDC44-5419-4A7D-BE2B-F5035646FF70}" destId="{97FB8106-68C5-4B2B-BF7E-D8C9CFC7EDAC}" srcOrd="0" destOrd="0" presId="urn:microsoft.com/office/officeart/2005/8/layout/hierarchy3"/>
    <dgm:cxn modelId="{736EBEFB-179F-4D0E-900B-E8889F1F8023}" type="presParOf" srcId="{0F5DDC44-5419-4A7D-BE2B-F5035646FF70}" destId="{59749848-1892-4A71-B4F9-6AB7C631795A}" srcOrd="1" destOrd="0" presId="urn:microsoft.com/office/officeart/2005/8/layout/hierarchy3"/>
    <dgm:cxn modelId="{1F3F54E8-78A8-40D4-A24D-96194C26FD96}" type="presParOf" srcId="{355080CB-DB11-41A4-8C9E-68DC4D92BBF5}" destId="{26B9C581-5ACA-4F9C-9993-8CE5E147DBB8}" srcOrd="1" destOrd="0" presId="urn:microsoft.com/office/officeart/2005/8/layout/hierarchy3"/>
    <dgm:cxn modelId="{8E7AC2B9-DC77-40C9-B331-9C4E839E792E}" type="presParOf" srcId="{26B9C581-5ACA-4F9C-9993-8CE5E147DBB8}" destId="{F5390717-1F51-4403-B30F-8011F1C9ED2E}" srcOrd="0" destOrd="0" presId="urn:microsoft.com/office/officeart/2005/8/layout/hierarchy3"/>
    <dgm:cxn modelId="{37C57A12-1520-4576-9CCE-67E9CC8A5678}" type="presParOf" srcId="{26B9C581-5ACA-4F9C-9993-8CE5E147DBB8}" destId="{FB5B5B3E-DAEC-4805-9C89-350DDB3EA291}" srcOrd="1" destOrd="0" presId="urn:microsoft.com/office/officeart/2005/8/layout/hierarchy3"/>
    <dgm:cxn modelId="{1B7FEDC4-8B71-4B94-ADC8-A3E404C4F63F}" type="presParOf" srcId="{26B9C581-5ACA-4F9C-9993-8CE5E147DBB8}" destId="{BE0D0F55-5D77-41C2-9E7F-E739BC80A48C}" srcOrd="2" destOrd="0" presId="urn:microsoft.com/office/officeart/2005/8/layout/hierarchy3"/>
    <dgm:cxn modelId="{86366D8E-D7F8-4B25-80C7-13134447D985}" type="presParOf" srcId="{26B9C581-5ACA-4F9C-9993-8CE5E147DBB8}" destId="{3AA24FA8-E1A5-4A04-8329-39C783E3E751}" srcOrd="3" destOrd="0" presId="urn:microsoft.com/office/officeart/2005/8/layout/hierarchy3"/>
    <dgm:cxn modelId="{D449F8A6-A150-4D39-98CB-D9BF9D540FD0}" type="presParOf" srcId="{26B9C581-5ACA-4F9C-9993-8CE5E147DBB8}" destId="{3C528B89-43F0-48BA-8E58-CF096E73509C}" srcOrd="4" destOrd="0" presId="urn:microsoft.com/office/officeart/2005/8/layout/hierarchy3"/>
    <dgm:cxn modelId="{A2992990-7FC0-4FED-A6C0-F96913181D4C}" type="presParOf" srcId="{26B9C581-5ACA-4F9C-9993-8CE5E147DBB8}" destId="{810A6813-A417-4024-8E78-FA8A0EDB97F6}" srcOrd="5" destOrd="0" presId="urn:microsoft.com/office/officeart/2005/8/layout/hierarchy3"/>
    <dgm:cxn modelId="{6F78D060-339B-4AC5-8B4D-34CCA6DCF8CE}" type="presParOf" srcId="{26B9C581-5ACA-4F9C-9993-8CE5E147DBB8}" destId="{853AA1E6-8894-4149-8E6C-A17AE56AB56A}" srcOrd="6" destOrd="0" presId="urn:microsoft.com/office/officeart/2005/8/layout/hierarchy3"/>
    <dgm:cxn modelId="{F30E26A1-A297-412B-96C9-F1F296D679A5}" type="presParOf" srcId="{26B9C581-5ACA-4F9C-9993-8CE5E147DBB8}" destId="{682F64EE-0749-44BE-B4CA-2C5FC08EA5D7}" srcOrd="7" destOrd="0" presId="urn:microsoft.com/office/officeart/2005/8/layout/hierarchy3"/>
    <dgm:cxn modelId="{2B8E977D-AD6F-44D0-A2B0-6E6D4D646223}" type="presParOf" srcId="{26B9C581-5ACA-4F9C-9993-8CE5E147DBB8}" destId="{3E0AA982-2918-4331-BEC2-5C28187E3F22}" srcOrd="8" destOrd="0" presId="urn:microsoft.com/office/officeart/2005/8/layout/hierarchy3"/>
    <dgm:cxn modelId="{2C0A8B3D-804B-4A8F-AF22-2A914F880F4F}" type="presParOf" srcId="{26B9C581-5ACA-4F9C-9993-8CE5E147DBB8}" destId="{14D4AB58-ED4D-477F-8038-9C4F95A6CC8A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877FC8-A26B-4185-968E-7EB1F319459A}" type="doc">
      <dgm:prSet loTypeId="urn:microsoft.com/office/officeart/2005/8/layout/hierarchy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C16C4BC-8812-4096-B083-831FF1CD0F8F}">
      <dgm:prSet phldrT="[Text]"/>
      <dgm:spPr/>
      <dgm:t>
        <a:bodyPr/>
        <a:lstStyle/>
        <a:p>
          <a:r>
            <a:rPr lang="hr-HR" dirty="0" smtClean="0"/>
            <a:t>Edukacija</a:t>
          </a:r>
          <a:endParaRPr lang="hr-HR" dirty="0"/>
        </a:p>
      </dgm:t>
    </dgm:pt>
    <dgm:pt modelId="{D611EAB5-9E0B-4BAD-84BA-8BC097492D82}" type="parTrans" cxnId="{5F9F0799-17E0-40CD-B56C-69C4209851E0}">
      <dgm:prSet/>
      <dgm:spPr/>
      <dgm:t>
        <a:bodyPr/>
        <a:lstStyle/>
        <a:p>
          <a:endParaRPr lang="hr-HR"/>
        </a:p>
      </dgm:t>
    </dgm:pt>
    <dgm:pt modelId="{1C13216F-FFFB-4781-91AD-A4B0DE2062C7}" type="sibTrans" cxnId="{5F9F0799-17E0-40CD-B56C-69C4209851E0}">
      <dgm:prSet/>
      <dgm:spPr/>
      <dgm:t>
        <a:bodyPr/>
        <a:lstStyle/>
        <a:p>
          <a:endParaRPr lang="hr-HR"/>
        </a:p>
      </dgm:t>
    </dgm:pt>
    <dgm:pt modelId="{0CB15366-E56A-4DB5-80E3-B30E6E2DA151}">
      <dgm:prSet phldrT="[Text]" custT="1"/>
      <dgm:spPr/>
      <dgm:t>
        <a:bodyPr/>
        <a:lstStyle/>
        <a:p>
          <a:r>
            <a:rPr lang="hr-HR" sz="1000" b="1" dirty="0" smtClean="0"/>
            <a:t>Materijali za nastavnike (razrednici i nastavnici prirode) (Lumen ili web)</a:t>
          </a:r>
          <a:endParaRPr lang="hr-HR" sz="1000" b="1" dirty="0"/>
        </a:p>
      </dgm:t>
    </dgm:pt>
    <dgm:pt modelId="{0874344B-AFD9-4775-86B2-5EFF6BBDBF14}" type="parTrans" cxnId="{C0FB6C0C-7834-4C06-91C5-D61D765CF5FE}">
      <dgm:prSet/>
      <dgm:spPr/>
      <dgm:t>
        <a:bodyPr/>
        <a:lstStyle/>
        <a:p>
          <a:endParaRPr lang="hr-HR"/>
        </a:p>
      </dgm:t>
    </dgm:pt>
    <dgm:pt modelId="{D5198A01-418A-48EE-A76D-49CE508F37CC}" type="sibTrans" cxnId="{C0FB6C0C-7834-4C06-91C5-D61D765CF5FE}">
      <dgm:prSet/>
      <dgm:spPr/>
      <dgm:t>
        <a:bodyPr/>
        <a:lstStyle/>
        <a:p>
          <a:endParaRPr lang="hr-HR"/>
        </a:p>
      </dgm:t>
    </dgm:pt>
    <dgm:pt modelId="{D9FDA95A-D43E-4D86-AE35-A4C9A9E0AE56}">
      <dgm:prSet phldrT="[Text]" custT="1"/>
      <dgm:spPr/>
      <dgm:t>
        <a:bodyPr/>
        <a:lstStyle/>
        <a:p>
          <a:r>
            <a:rPr lang="hr-HR" sz="1000" b="1" dirty="0" smtClean="0"/>
            <a:t>Materijali za roditelje (kutak za roditelje na školskim web stranicama)</a:t>
          </a:r>
          <a:endParaRPr lang="hr-HR" sz="1000" b="1" dirty="0"/>
        </a:p>
      </dgm:t>
    </dgm:pt>
    <dgm:pt modelId="{4308BD9C-785F-4E53-8C00-4EF94238AECC}" type="parTrans" cxnId="{33543469-8370-4C9E-9179-A2A8C7C4BACB}">
      <dgm:prSet/>
      <dgm:spPr/>
      <dgm:t>
        <a:bodyPr/>
        <a:lstStyle/>
        <a:p>
          <a:endParaRPr lang="hr-HR"/>
        </a:p>
      </dgm:t>
    </dgm:pt>
    <dgm:pt modelId="{12AF3519-02F2-4A0F-9040-D76BF2F33642}" type="sibTrans" cxnId="{33543469-8370-4C9E-9179-A2A8C7C4BACB}">
      <dgm:prSet/>
      <dgm:spPr/>
      <dgm:t>
        <a:bodyPr/>
        <a:lstStyle/>
        <a:p>
          <a:endParaRPr lang="hr-HR"/>
        </a:p>
      </dgm:t>
    </dgm:pt>
    <dgm:pt modelId="{A3204B00-2867-4936-858A-D0F121AA33D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dirty="0" smtClean="0"/>
            <a:t>Suma</a:t>
          </a:r>
          <a:r>
            <a:rPr lang="hr-HR" baseline="0" dirty="0" smtClean="0"/>
            <a:t> rada</a:t>
          </a:r>
          <a:endParaRPr lang="hr-HR" dirty="0"/>
        </a:p>
      </dgm:t>
    </dgm:pt>
    <dgm:pt modelId="{9D667414-C892-4911-BCA2-47D0102DDC34}" type="parTrans" cxnId="{B354FC85-7D13-4B56-B1F2-BDCD3578247D}">
      <dgm:prSet/>
      <dgm:spPr/>
      <dgm:t>
        <a:bodyPr/>
        <a:lstStyle/>
        <a:p>
          <a:endParaRPr lang="hr-HR"/>
        </a:p>
      </dgm:t>
    </dgm:pt>
    <dgm:pt modelId="{E1EEFB8A-F549-4577-9373-1C2D4631C158}" type="sibTrans" cxnId="{B354FC85-7D13-4B56-B1F2-BDCD3578247D}">
      <dgm:prSet/>
      <dgm:spPr/>
      <dgm:t>
        <a:bodyPr/>
        <a:lstStyle/>
        <a:p>
          <a:endParaRPr lang="hr-HR"/>
        </a:p>
      </dgm:t>
    </dgm:pt>
    <dgm:pt modelId="{EDE50FB4-8369-44E4-8174-0D69DF675D75}">
      <dgm:prSet phldrT="[Text]" custT="1"/>
      <dgm:spPr/>
      <dgm:t>
        <a:bodyPr/>
        <a:lstStyle/>
        <a:p>
          <a:r>
            <a:rPr lang="hr-HR" sz="1400" b="1" dirty="0" smtClean="0"/>
            <a:t>Školska nacionalna kuharica </a:t>
          </a:r>
          <a:endParaRPr lang="hr-HR" sz="1400" b="1" dirty="0"/>
        </a:p>
      </dgm:t>
    </dgm:pt>
    <dgm:pt modelId="{D86BFE24-B1C4-48CB-A3F8-7D4FFA773191}" type="parTrans" cxnId="{30F30F7F-8C33-474E-9FAD-E098F22BF5C6}">
      <dgm:prSet/>
      <dgm:spPr/>
      <dgm:t>
        <a:bodyPr/>
        <a:lstStyle/>
        <a:p>
          <a:endParaRPr lang="hr-HR"/>
        </a:p>
      </dgm:t>
    </dgm:pt>
    <dgm:pt modelId="{6C59FF38-57FB-474C-B7AD-4BF9AEBD9980}" type="sibTrans" cxnId="{30F30F7F-8C33-474E-9FAD-E098F22BF5C6}">
      <dgm:prSet/>
      <dgm:spPr/>
      <dgm:t>
        <a:bodyPr/>
        <a:lstStyle/>
        <a:p>
          <a:endParaRPr lang="hr-HR"/>
        </a:p>
      </dgm:t>
    </dgm:pt>
    <dgm:pt modelId="{22F50789-04C3-428A-8870-847A98AB0521}">
      <dgm:prSet phldrT="[Text]" custT="1"/>
      <dgm:spPr/>
      <dgm:t>
        <a:bodyPr/>
        <a:lstStyle/>
        <a:p>
          <a:r>
            <a:rPr lang="hr-HR" sz="1200" b="1" i="1" dirty="0" smtClean="0"/>
            <a:t>Natječaj „Živjeti zdravo u školi“  </a:t>
          </a:r>
          <a:br>
            <a:rPr lang="hr-HR" sz="1200" b="1" i="1" dirty="0" smtClean="0"/>
          </a:br>
          <a:r>
            <a:rPr lang="hr-HR" sz="1200" b="1" i="1" dirty="0" smtClean="0"/>
            <a:t>- nakon što škole dobiju poligone</a:t>
          </a:r>
        </a:p>
        <a:p>
          <a:r>
            <a:rPr lang="hr-HR" sz="1200" b="1" i="1" dirty="0" smtClean="0"/>
            <a:t>Dodjela </a:t>
          </a:r>
          <a:r>
            <a:rPr lang="hr-HR" sz="1200" b="1" i="1" dirty="0" smtClean="0"/>
            <a:t>certifikata </a:t>
          </a:r>
          <a:r>
            <a:rPr lang="hr-HR" sz="1200" b="1" i="1" dirty="0" smtClean="0"/>
            <a:t>„Živjeti zdravo u školi”</a:t>
          </a:r>
          <a:r>
            <a:rPr lang="hr-HR" sz="1200" b="1" dirty="0" smtClean="0"/>
            <a:t/>
          </a:r>
          <a:br>
            <a:rPr lang="hr-HR" sz="1200" b="1" dirty="0" smtClean="0"/>
          </a:br>
          <a:endParaRPr lang="hr-HR" sz="1200" b="1" dirty="0"/>
        </a:p>
      </dgm:t>
    </dgm:pt>
    <dgm:pt modelId="{50386BFE-673D-4757-BA71-C851A1F36094}" type="parTrans" cxnId="{8DF1A73D-EF05-415A-B102-02E83E0ECD60}">
      <dgm:prSet/>
      <dgm:spPr/>
      <dgm:t>
        <a:bodyPr/>
        <a:lstStyle/>
        <a:p>
          <a:endParaRPr lang="hr-HR"/>
        </a:p>
      </dgm:t>
    </dgm:pt>
    <dgm:pt modelId="{4961D773-22AD-45DF-9661-14A0DE0C4FA5}" type="sibTrans" cxnId="{8DF1A73D-EF05-415A-B102-02E83E0ECD60}">
      <dgm:prSet/>
      <dgm:spPr/>
      <dgm:t>
        <a:bodyPr/>
        <a:lstStyle/>
        <a:p>
          <a:endParaRPr lang="hr-HR"/>
        </a:p>
      </dgm:t>
    </dgm:pt>
    <dgm:pt modelId="{B500EB90-DB5F-433B-AE86-C8C3234DAA6B}">
      <dgm:prSet custT="1"/>
      <dgm:spPr/>
      <dgm:t>
        <a:bodyPr/>
        <a:lstStyle/>
        <a:p>
          <a:r>
            <a:rPr lang="hr-HR" sz="1000" b="1" dirty="0" smtClean="0"/>
            <a:t>Kuhari – savez kuhara i županijske udruge kuhara – edukacije kuhara </a:t>
          </a:r>
        </a:p>
        <a:p>
          <a:r>
            <a:rPr lang="hr-HR" sz="1000" b="1" dirty="0" smtClean="0"/>
            <a:t> Izbor najboljeg školskog kuhara  </a:t>
          </a:r>
          <a:endParaRPr lang="hr-HR" sz="1000" b="1" dirty="0"/>
        </a:p>
      </dgm:t>
    </dgm:pt>
    <dgm:pt modelId="{DC8B0C12-7EFF-408E-BC0F-41B513B1D1E9}" type="parTrans" cxnId="{99A2B60C-B427-44A9-A88D-0E01991B0284}">
      <dgm:prSet/>
      <dgm:spPr/>
      <dgm:t>
        <a:bodyPr/>
        <a:lstStyle/>
        <a:p>
          <a:endParaRPr lang="hr-HR"/>
        </a:p>
      </dgm:t>
    </dgm:pt>
    <dgm:pt modelId="{AE14200A-3AC8-449F-BBB3-03DE4CF140CF}" type="sibTrans" cxnId="{99A2B60C-B427-44A9-A88D-0E01991B0284}">
      <dgm:prSet/>
      <dgm:spPr/>
      <dgm:t>
        <a:bodyPr/>
        <a:lstStyle/>
        <a:p>
          <a:endParaRPr lang="hr-HR"/>
        </a:p>
      </dgm:t>
    </dgm:pt>
    <dgm:pt modelId="{D4E19EBC-EDF5-40F5-84EB-DC35D8C6B8DF}">
      <dgm:prSet/>
      <dgm:spPr/>
      <dgm:t>
        <a:bodyPr/>
        <a:lstStyle/>
        <a:p>
          <a:r>
            <a:rPr lang="hr-HR" b="1" dirty="0" smtClean="0"/>
            <a:t>Newsletter- 1x mjesečno predstavljanje dobre prakse, uspješnih projekata unutar škole, zanimljivosti iz područja prehrane i sl.  </a:t>
          </a:r>
          <a:endParaRPr lang="hr-HR" b="1" dirty="0"/>
        </a:p>
      </dgm:t>
    </dgm:pt>
    <dgm:pt modelId="{6A574CFC-BFCE-4B7F-9369-E25DB462ACF4}" type="parTrans" cxnId="{8F8C5447-EBBC-4D27-B51B-8A839318DCEC}">
      <dgm:prSet/>
      <dgm:spPr/>
      <dgm:t>
        <a:bodyPr/>
        <a:lstStyle/>
        <a:p>
          <a:endParaRPr lang="hr-HR"/>
        </a:p>
      </dgm:t>
    </dgm:pt>
    <dgm:pt modelId="{443E07F1-BAD5-40F5-AB82-D8424B9FA23D}" type="sibTrans" cxnId="{8F8C5447-EBBC-4D27-B51B-8A839318DCEC}">
      <dgm:prSet/>
      <dgm:spPr/>
      <dgm:t>
        <a:bodyPr/>
        <a:lstStyle/>
        <a:p>
          <a:endParaRPr lang="hr-HR"/>
        </a:p>
      </dgm:t>
    </dgm:pt>
    <dgm:pt modelId="{F83525AA-B2E2-4E30-BBAC-D5FF424FEDB5}" type="pres">
      <dgm:prSet presAssocID="{34877FC8-A26B-4185-968E-7EB1F31945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3F6A9687-2CA7-4FD7-8A8D-5094FFECF19D}" type="pres">
      <dgm:prSet presAssocID="{DC16C4BC-8812-4096-B083-831FF1CD0F8F}" presName="root" presStyleCnt="0"/>
      <dgm:spPr/>
    </dgm:pt>
    <dgm:pt modelId="{E35B915E-95F0-47B6-B7C9-704E4452AF60}" type="pres">
      <dgm:prSet presAssocID="{DC16C4BC-8812-4096-B083-831FF1CD0F8F}" presName="rootComposite" presStyleCnt="0"/>
      <dgm:spPr/>
    </dgm:pt>
    <dgm:pt modelId="{F916D573-2394-44DD-ADDA-21709ABA50BC}" type="pres">
      <dgm:prSet presAssocID="{DC16C4BC-8812-4096-B083-831FF1CD0F8F}" presName="rootText" presStyleLbl="node1" presStyleIdx="0" presStyleCnt="2" custScaleX="133507" custScaleY="117051" custLinFactNeighborX="14823" custLinFactNeighborY="-41018"/>
      <dgm:spPr/>
      <dgm:t>
        <a:bodyPr/>
        <a:lstStyle/>
        <a:p>
          <a:endParaRPr lang="hr-HR"/>
        </a:p>
      </dgm:t>
    </dgm:pt>
    <dgm:pt modelId="{8F54AEF4-6890-4841-A276-5FA6613F88A1}" type="pres">
      <dgm:prSet presAssocID="{DC16C4BC-8812-4096-B083-831FF1CD0F8F}" presName="rootConnector" presStyleLbl="node1" presStyleIdx="0" presStyleCnt="2"/>
      <dgm:spPr/>
      <dgm:t>
        <a:bodyPr/>
        <a:lstStyle/>
        <a:p>
          <a:endParaRPr lang="hr-HR"/>
        </a:p>
      </dgm:t>
    </dgm:pt>
    <dgm:pt modelId="{82259F5B-AD68-4F41-BBE4-A35E5294D7C6}" type="pres">
      <dgm:prSet presAssocID="{DC16C4BC-8812-4096-B083-831FF1CD0F8F}" presName="childShape" presStyleCnt="0"/>
      <dgm:spPr/>
    </dgm:pt>
    <dgm:pt modelId="{5C46C65C-743B-4F24-A87B-3361E5E76EDB}" type="pres">
      <dgm:prSet presAssocID="{0874344B-AFD9-4775-86B2-5EFF6BBDBF14}" presName="Name13" presStyleLbl="parChTrans1D2" presStyleIdx="0" presStyleCnt="6"/>
      <dgm:spPr/>
      <dgm:t>
        <a:bodyPr/>
        <a:lstStyle/>
        <a:p>
          <a:endParaRPr lang="hr-HR"/>
        </a:p>
      </dgm:t>
    </dgm:pt>
    <dgm:pt modelId="{B0052CD5-FC57-42B1-B938-E075C6192D1C}" type="pres">
      <dgm:prSet presAssocID="{0CB15366-E56A-4DB5-80E3-B30E6E2DA151}" presName="childText" presStyleLbl="bgAcc1" presStyleIdx="0" presStyleCnt="6" custScaleY="47277" custLinFactNeighborX="11414" custLinFactNeighborY="-2945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BC57B78-12A2-4979-953D-EE4161B51A28}" type="pres">
      <dgm:prSet presAssocID="{4308BD9C-785F-4E53-8C00-4EF94238AECC}" presName="Name13" presStyleLbl="parChTrans1D2" presStyleIdx="1" presStyleCnt="6"/>
      <dgm:spPr/>
      <dgm:t>
        <a:bodyPr/>
        <a:lstStyle/>
        <a:p>
          <a:endParaRPr lang="hr-HR"/>
        </a:p>
      </dgm:t>
    </dgm:pt>
    <dgm:pt modelId="{A9591B8B-5A4D-4437-8AB4-37840411712D}" type="pres">
      <dgm:prSet presAssocID="{D9FDA95A-D43E-4D86-AE35-A4C9A9E0AE56}" presName="childText" presStyleLbl="bgAcc1" presStyleIdx="1" presStyleCnt="6" custScaleY="48485" custLinFactNeighborX="11455" custLinFactNeighborY="-3709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41C74B-122D-4A52-B408-4CC6DEABA436}" type="pres">
      <dgm:prSet presAssocID="{DC8B0C12-7EFF-408E-BC0F-41B513B1D1E9}" presName="Name13" presStyleLbl="parChTrans1D2" presStyleIdx="2" presStyleCnt="6"/>
      <dgm:spPr/>
      <dgm:t>
        <a:bodyPr/>
        <a:lstStyle/>
        <a:p>
          <a:endParaRPr lang="hr-HR"/>
        </a:p>
      </dgm:t>
    </dgm:pt>
    <dgm:pt modelId="{CB57FF22-5313-4867-94A0-2D6BF2926217}" type="pres">
      <dgm:prSet presAssocID="{B500EB90-DB5F-433B-AE86-C8C3234DAA6B}" presName="childText" presStyleLbl="bgAcc1" presStyleIdx="2" presStyleCnt="6" custScaleX="111524" custScaleY="93689" custLinFactNeighborX="10084" custLinFactNeighborY="-3912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6F67079-19AD-4377-9E75-035DC25F92C6}" type="pres">
      <dgm:prSet presAssocID="{6A574CFC-BFCE-4B7F-9369-E25DB462ACF4}" presName="Name13" presStyleLbl="parChTrans1D2" presStyleIdx="3" presStyleCnt="6"/>
      <dgm:spPr/>
      <dgm:t>
        <a:bodyPr/>
        <a:lstStyle/>
        <a:p>
          <a:endParaRPr lang="hr-HR"/>
        </a:p>
      </dgm:t>
    </dgm:pt>
    <dgm:pt modelId="{F70AE983-2C54-4687-A938-E1C8AEB2A769}" type="pres">
      <dgm:prSet presAssocID="{D4E19EBC-EDF5-40F5-84EB-DC35D8C6B8DF}" presName="childText" presStyleLbl="bgAcc1" presStyleIdx="3" presStyleCnt="6" custLinFactNeighborX="11867" custLinFactNeighborY="-3767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6896953-17FE-44C9-9F4B-94D18F435134}" type="pres">
      <dgm:prSet presAssocID="{A3204B00-2867-4936-858A-D0F121AA33D1}" presName="root" presStyleCnt="0"/>
      <dgm:spPr/>
    </dgm:pt>
    <dgm:pt modelId="{C5AD575F-0995-4DFC-A5FC-A94CC9C984EF}" type="pres">
      <dgm:prSet presAssocID="{A3204B00-2867-4936-858A-D0F121AA33D1}" presName="rootComposite" presStyleCnt="0"/>
      <dgm:spPr/>
    </dgm:pt>
    <dgm:pt modelId="{792063EE-4AF6-4E54-9649-EDE78310A32D}" type="pres">
      <dgm:prSet presAssocID="{A3204B00-2867-4936-858A-D0F121AA33D1}" presName="rootText" presStyleLbl="node1" presStyleIdx="1" presStyleCnt="2" custScaleX="116721" custScaleY="113656" custLinFactNeighborX="6038" custLinFactNeighborY="-36598"/>
      <dgm:spPr/>
      <dgm:t>
        <a:bodyPr/>
        <a:lstStyle/>
        <a:p>
          <a:endParaRPr lang="hr-HR"/>
        </a:p>
      </dgm:t>
    </dgm:pt>
    <dgm:pt modelId="{74CD1CA7-2A78-4259-8A83-8723AA4C5ABA}" type="pres">
      <dgm:prSet presAssocID="{A3204B00-2867-4936-858A-D0F121AA33D1}" presName="rootConnector" presStyleLbl="node1" presStyleIdx="1" presStyleCnt="2"/>
      <dgm:spPr/>
      <dgm:t>
        <a:bodyPr/>
        <a:lstStyle/>
        <a:p>
          <a:endParaRPr lang="hr-HR"/>
        </a:p>
      </dgm:t>
    </dgm:pt>
    <dgm:pt modelId="{75594B27-4843-4988-94F6-134523030408}" type="pres">
      <dgm:prSet presAssocID="{A3204B00-2867-4936-858A-D0F121AA33D1}" presName="childShape" presStyleCnt="0"/>
      <dgm:spPr/>
    </dgm:pt>
    <dgm:pt modelId="{ED12B2E2-09AD-463D-A2E7-481F9AE4D73A}" type="pres">
      <dgm:prSet presAssocID="{D86BFE24-B1C4-48CB-A3F8-7D4FFA773191}" presName="Name13" presStyleLbl="parChTrans1D2" presStyleIdx="4" presStyleCnt="6"/>
      <dgm:spPr/>
      <dgm:t>
        <a:bodyPr/>
        <a:lstStyle/>
        <a:p>
          <a:endParaRPr lang="hr-HR"/>
        </a:p>
      </dgm:t>
    </dgm:pt>
    <dgm:pt modelId="{39E33336-3E23-4D51-BDEB-D6E8EE5E0082}" type="pres">
      <dgm:prSet presAssocID="{EDE50FB4-8369-44E4-8174-0D69DF675D75}" presName="childText" presStyleLbl="bgAcc1" presStyleIdx="4" presStyleCnt="6" custScaleX="129376" custScaleY="73031" custLinFactNeighborX="8620" custLinFactNeighborY="194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81C207E-AAD6-47C2-A6D9-5D6E97193BFA}" type="pres">
      <dgm:prSet presAssocID="{50386BFE-673D-4757-BA71-C851A1F36094}" presName="Name13" presStyleLbl="parChTrans1D2" presStyleIdx="5" presStyleCnt="6"/>
      <dgm:spPr/>
      <dgm:t>
        <a:bodyPr/>
        <a:lstStyle/>
        <a:p>
          <a:endParaRPr lang="hr-HR"/>
        </a:p>
      </dgm:t>
    </dgm:pt>
    <dgm:pt modelId="{232B83D6-948B-4440-BB6C-5C998AA40AC7}" type="pres">
      <dgm:prSet presAssocID="{22F50789-04C3-428A-8870-847A98AB0521}" presName="childText" presStyleLbl="bgAcc1" presStyleIdx="5" presStyleCnt="6" custScaleX="143914" custScaleY="123887" custLinFactNeighborX="10641" custLinFactNeighborY="1523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9B24907-687D-41C8-AC2C-9D71D90E201B}" type="presOf" srcId="{DC16C4BC-8812-4096-B083-831FF1CD0F8F}" destId="{F916D573-2394-44DD-ADDA-21709ABA50BC}" srcOrd="0" destOrd="0" presId="urn:microsoft.com/office/officeart/2005/8/layout/hierarchy3"/>
    <dgm:cxn modelId="{8F8C5447-EBBC-4D27-B51B-8A839318DCEC}" srcId="{DC16C4BC-8812-4096-B083-831FF1CD0F8F}" destId="{D4E19EBC-EDF5-40F5-84EB-DC35D8C6B8DF}" srcOrd="3" destOrd="0" parTransId="{6A574CFC-BFCE-4B7F-9369-E25DB462ACF4}" sibTransId="{443E07F1-BAD5-40F5-AB82-D8424B9FA23D}"/>
    <dgm:cxn modelId="{08415D56-6CE8-44C3-8340-872B3710BA60}" type="presOf" srcId="{B500EB90-DB5F-433B-AE86-C8C3234DAA6B}" destId="{CB57FF22-5313-4867-94A0-2D6BF2926217}" srcOrd="0" destOrd="0" presId="urn:microsoft.com/office/officeart/2005/8/layout/hierarchy3"/>
    <dgm:cxn modelId="{5D4048D4-0B67-4D05-864E-18D2432F6031}" type="presOf" srcId="{D86BFE24-B1C4-48CB-A3F8-7D4FFA773191}" destId="{ED12B2E2-09AD-463D-A2E7-481F9AE4D73A}" srcOrd="0" destOrd="0" presId="urn:microsoft.com/office/officeart/2005/8/layout/hierarchy3"/>
    <dgm:cxn modelId="{C3D082E2-64A8-48A8-BE8F-3E46D006AF2A}" type="presOf" srcId="{0874344B-AFD9-4775-86B2-5EFF6BBDBF14}" destId="{5C46C65C-743B-4F24-A87B-3361E5E76EDB}" srcOrd="0" destOrd="0" presId="urn:microsoft.com/office/officeart/2005/8/layout/hierarchy3"/>
    <dgm:cxn modelId="{F6F624D1-05AD-413B-8D76-E6F5F63DE534}" type="presOf" srcId="{22F50789-04C3-428A-8870-847A98AB0521}" destId="{232B83D6-948B-4440-BB6C-5C998AA40AC7}" srcOrd="0" destOrd="0" presId="urn:microsoft.com/office/officeart/2005/8/layout/hierarchy3"/>
    <dgm:cxn modelId="{1F387ECC-1E47-4B13-B118-6229C9605B52}" type="presOf" srcId="{50386BFE-673D-4757-BA71-C851A1F36094}" destId="{D81C207E-AAD6-47C2-A6D9-5D6E97193BFA}" srcOrd="0" destOrd="0" presId="urn:microsoft.com/office/officeart/2005/8/layout/hierarchy3"/>
    <dgm:cxn modelId="{33543469-8370-4C9E-9179-A2A8C7C4BACB}" srcId="{DC16C4BC-8812-4096-B083-831FF1CD0F8F}" destId="{D9FDA95A-D43E-4D86-AE35-A4C9A9E0AE56}" srcOrd="1" destOrd="0" parTransId="{4308BD9C-785F-4E53-8C00-4EF94238AECC}" sibTransId="{12AF3519-02F2-4A0F-9040-D76BF2F33642}"/>
    <dgm:cxn modelId="{5F9F0799-17E0-40CD-B56C-69C4209851E0}" srcId="{34877FC8-A26B-4185-968E-7EB1F319459A}" destId="{DC16C4BC-8812-4096-B083-831FF1CD0F8F}" srcOrd="0" destOrd="0" parTransId="{D611EAB5-9E0B-4BAD-84BA-8BC097492D82}" sibTransId="{1C13216F-FFFB-4781-91AD-A4B0DE2062C7}"/>
    <dgm:cxn modelId="{99A2B60C-B427-44A9-A88D-0E01991B0284}" srcId="{DC16C4BC-8812-4096-B083-831FF1CD0F8F}" destId="{B500EB90-DB5F-433B-AE86-C8C3234DAA6B}" srcOrd="2" destOrd="0" parTransId="{DC8B0C12-7EFF-408E-BC0F-41B513B1D1E9}" sibTransId="{AE14200A-3AC8-449F-BBB3-03DE4CF140CF}"/>
    <dgm:cxn modelId="{B197F2F0-A151-4E5A-B932-9E301E2D7F50}" type="presOf" srcId="{0CB15366-E56A-4DB5-80E3-B30E6E2DA151}" destId="{B0052CD5-FC57-42B1-B938-E075C6192D1C}" srcOrd="0" destOrd="0" presId="urn:microsoft.com/office/officeart/2005/8/layout/hierarchy3"/>
    <dgm:cxn modelId="{C6A9B683-F98F-40DA-B824-8FE952057C90}" type="presOf" srcId="{EDE50FB4-8369-44E4-8174-0D69DF675D75}" destId="{39E33336-3E23-4D51-BDEB-D6E8EE5E0082}" srcOrd="0" destOrd="0" presId="urn:microsoft.com/office/officeart/2005/8/layout/hierarchy3"/>
    <dgm:cxn modelId="{74BCD1E3-963E-45E3-AA9E-4F28C55EA3B3}" type="presOf" srcId="{34877FC8-A26B-4185-968E-7EB1F319459A}" destId="{F83525AA-B2E2-4E30-BBAC-D5FF424FEDB5}" srcOrd="0" destOrd="0" presId="urn:microsoft.com/office/officeart/2005/8/layout/hierarchy3"/>
    <dgm:cxn modelId="{1AF4B93B-5339-4C24-992F-4F34897BD0B4}" type="presOf" srcId="{DC16C4BC-8812-4096-B083-831FF1CD0F8F}" destId="{8F54AEF4-6890-4841-A276-5FA6613F88A1}" srcOrd="1" destOrd="0" presId="urn:microsoft.com/office/officeart/2005/8/layout/hierarchy3"/>
    <dgm:cxn modelId="{FCC7CA11-C799-40CC-8B26-B4EA29944E7A}" type="presOf" srcId="{A3204B00-2867-4936-858A-D0F121AA33D1}" destId="{74CD1CA7-2A78-4259-8A83-8723AA4C5ABA}" srcOrd="1" destOrd="0" presId="urn:microsoft.com/office/officeart/2005/8/layout/hierarchy3"/>
    <dgm:cxn modelId="{F0531E5A-CDB5-41BB-86D9-C704DC097277}" type="presOf" srcId="{4308BD9C-785F-4E53-8C00-4EF94238AECC}" destId="{6BC57B78-12A2-4979-953D-EE4161B51A28}" srcOrd="0" destOrd="0" presId="urn:microsoft.com/office/officeart/2005/8/layout/hierarchy3"/>
    <dgm:cxn modelId="{E9285566-2CFC-4D2B-8856-09D5E8A47829}" type="presOf" srcId="{D9FDA95A-D43E-4D86-AE35-A4C9A9E0AE56}" destId="{A9591B8B-5A4D-4437-8AB4-37840411712D}" srcOrd="0" destOrd="0" presId="urn:microsoft.com/office/officeart/2005/8/layout/hierarchy3"/>
    <dgm:cxn modelId="{8DF1A73D-EF05-415A-B102-02E83E0ECD60}" srcId="{A3204B00-2867-4936-858A-D0F121AA33D1}" destId="{22F50789-04C3-428A-8870-847A98AB0521}" srcOrd="1" destOrd="0" parTransId="{50386BFE-673D-4757-BA71-C851A1F36094}" sibTransId="{4961D773-22AD-45DF-9661-14A0DE0C4FA5}"/>
    <dgm:cxn modelId="{B354FC85-7D13-4B56-B1F2-BDCD3578247D}" srcId="{34877FC8-A26B-4185-968E-7EB1F319459A}" destId="{A3204B00-2867-4936-858A-D0F121AA33D1}" srcOrd="1" destOrd="0" parTransId="{9D667414-C892-4911-BCA2-47D0102DDC34}" sibTransId="{E1EEFB8A-F549-4577-9373-1C2D4631C158}"/>
    <dgm:cxn modelId="{CCF13CE0-B38A-426E-BB87-7F3751A81E61}" type="presOf" srcId="{6A574CFC-BFCE-4B7F-9369-E25DB462ACF4}" destId="{86F67079-19AD-4377-9E75-035DC25F92C6}" srcOrd="0" destOrd="0" presId="urn:microsoft.com/office/officeart/2005/8/layout/hierarchy3"/>
    <dgm:cxn modelId="{36C3F8BA-1F7B-4E3F-8D6E-09587A922FDA}" type="presOf" srcId="{DC8B0C12-7EFF-408E-BC0F-41B513B1D1E9}" destId="{7041C74B-122D-4A52-B408-4CC6DEABA436}" srcOrd="0" destOrd="0" presId="urn:microsoft.com/office/officeart/2005/8/layout/hierarchy3"/>
    <dgm:cxn modelId="{C0FB6C0C-7834-4C06-91C5-D61D765CF5FE}" srcId="{DC16C4BC-8812-4096-B083-831FF1CD0F8F}" destId="{0CB15366-E56A-4DB5-80E3-B30E6E2DA151}" srcOrd="0" destOrd="0" parTransId="{0874344B-AFD9-4775-86B2-5EFF6BBDBF14}" sibTransId="{D5198A01-418A-48EE-A76D-49CE508F37CC}"/>
    <dgm:cxn modelId="{30F30F7F-8C33-474E-9FAD-E098F22BF5C6}" srcId="{A3204B00-2867-4936-858A-D0F121AA33D1}" destId="{EDE50FB4-8369-44E4-8174-0D69DF675D75}" srcOrd="0" destOrd="0" parTransId="{D86BFE24-B1C4-48CB-A3F8-7D4FFA773191}" sibTransId="{6C59FF38-57FB-474C-B7AD-4BF9AEBD9980}"/>
    <dgm:cxn modelId="{41F65484-228D-4441-A9A3-89CBE009BE48}" type="presOf" srcId="{D4E19EBC-EDF5-40F5-84EB-DC35D8C6B8DF}" destId="{F70AE983-2C54-4687-A938-E1C8AEB2A769}" srcOrd="0" destOrd="0" presId="urn:microsoft.com/office/officeart/2005/8/layout/hierarchy3"/>
    <dgm:cxn modelId="{53D19BDF-6964-4B78-917B-21B26DD42266}" type="presOf" srcId="{A3204B00-2867-4936-858A-D0F121AA33D1}" destId="{792063EE-4AF6-4E54-9649-EDE78310A32D}" srcOrd="0" destOrd="0" presId="urn:microsoft.com/office/officeart/2005/8/layout/hierarchy3"/>
    <dgm:cxn modelId="{07FD43DA-3312-4C9E-82BE-F69F6AA901FA}" type="presParOf" srcId="{F83525AA-B2E2-4E30-BBAC-D5FF424FEDB5}" destId="{3F6A9687-2CA7-4FD7-8A8D-5094FFECF19D}" srcOrd="0" destOrd="0" presId="urn:microsoft.com/office/officeart/2005/8/layout/hierarchy3"/>
    <dgm:cxn modelId="{DEDEC9F8-6C67-48BD-841A-AF8778C71484}" type="presParOf" srcId="{3F6A9687-2CA7-4FD7-8A8D-5094FFECF19D}" destId="{E35B915E-95F0-47B6-B7C9-704E4452AF60}" srcOrd="0" destOrd="0" presId="urn:microsoft.com/office/officeart/2005/8/layout/hierarchy3"/>
    <dgm:cxn modelId="{05280B1B-6586-44E9-BD6B-0F7EC8376963}" type="presParOf" srcId="{E35B915E-95F0-47B6-B7C9-704E4452AF60}" destId="{F916D573-2394-44DD-ADDA-21709ABA50BC}" srcOrd="0" destOrd="0" presId="urn:microsoft.com/office/officeart/2005/8/layout/hierarchy3"/>
    <dgm:cxn modelId="{7492BBB1-C3EB-4ACA-A33C-BD5D7B4AD6C3}" type="presParOf" srcId="{E35B915E-95F0-47B6-B7C9-704E4452AF60}" destId="{8F54AEF4-6890-4841-A276-5FA6613F88A1}" srcOrd="1" destOrd="0" presId="urn:microsoft.com/office/officeart/2005/8/layout/hierarchy3"/>
    <dgm:cxn modelId="{B4CCE464-EE77-44C1-9BDB-FAD245999A9D}" type="presParOf" srcId="{3F6A9687-2CA7-4FD7-8A8D-5094FFECF19D}" destId="{82259F5B-AD68-4F41-BBE4-A35E5294D7C6}" srcOrd="1" destOrd="0" presId="urn:microsoft.com/office/officeart/2005/8/layout/hierarchy3"/>
    <dgm:cxn modelId="{72940CEF-E589-4295-8E81-209E3D5B6BD9}" type="presParOf" srcId="{82259F5B-AD68-4F41-BBE4-A35E5294D7C6}" destId="{5C46C65C-743B-4F24-A87B-3361E5E76EDB}" srcOrd="0" destOrd="0" presId="urn:microsoft.com/office/officeart/2005/8/layout/hierarchy3"/>
    <dgm:cxn modelId="{56021946-5D76-4957-8F8F-B099F1B9B1F8}" type="presParOf" srcId="{82259F5B-AD68-4F41-BBE4-A35E5294D7C6}" destId="{B0052CD5-FC57-42B1-B938-E075C6192D1C}" srcOrd="1" destOrd="0" presId="urn:microsoft.com/office/officeart/2005/8/layout/hierarchy3"/>
    <dgm:cxn modelId="{46E3B9C5-4E8B-44CC-8D3F-26004D5B7773}" type="presParOf" srcId="{82259F5B-AD68-4F41-BBE4-A35E5294D7C6}" destId="{6BC57B78-12A2-4979-953D-EE4161B51A28}" srcOrd="2" destOrd="0" presId="urn:microsoft.com/office/officeart/2005/8/layout/hierarchy3"/>
    <dgm:cxn modelId="{C801FC5E-DD5E-4833-A49F-E4801FE1435D}" type="presParOf" srcId="{82259F5B-AD68-4F41-BBE4-A35E5294D7C6}" destId="{A9591B8B-5A4D-4437-8AB4-37840411712D}" srcOrd="3" destOrd="0" presId="urn:microsoft.com/office/officeart/2005/8/layout/hierarchy3"/>
    <dgm:cxn modelId="{759F471C-BA2F-4952-A6F0-76D0F00CB389}" type="presParOf" srcId="{82259F5B-AD68-4F41-BBE4-A35E5294D7C6}" destId="{7041C74B-122D-4A52-B408-4CC6DEABA436}" srcOrd="4" destOrd="0" presId="urn:microsoft.com/office/officeart/2005/8/layout/hierarchy3"/>
    <dgm:cxn modelId="{D2114DD9-0B01-4351-B9E6-95B288F61CC1}" type="presParOf" srcId="{82259F5B-AD68-4F41-BBE4-A35E5294D7C6}" destId="{CB57FF22-5313-4867-94A0-2D6BF2926217}" srcOrd="5" destOrd="0" presId="urn:microsoft.com/office/officeart/2005/8/layout/hierarchy3"/>
    <dgm:cxn modelId="{C9FA1752-9193-4B06-9841-B398822C6CCE}" type="presParOf" srcId="{82259F5B-AD68-4F41-BBE4-A35E5294D7C6}" destId="{86F67079-19AD-4377-9E75-035DC25F92C6}" srcOrd="6" destOrd="0" presId="urn:microsoft.com/office/officeart/2005/8/layout/hierarchy3"/>
    <dgm:cxn modelId="{47075BC5-6847-462E-9AA7-911960EC4573}" type="presParOf" srcId="{82259F5B-AD68-4F41-BBE4-A35E5294D7C6}" destId="{F70AE983-2C54-4687-A938-E1C8AEB2A769}" srcOrd="7" destOrd="0" presId="urn:microsoft.com/office/officeart/2005/8/layout/hierarchy3"/>
    <dgm:cxn modelId="{2E2AD275-9C8A-4C1A-AA70-FC9892299495}" type="presParOf" srcId="{F83525AA-B2E2-4E30-BBAC-D5FF424FEDB5}" destId="{96896953-17FE-44C9-9F4B-94D18F435134}" srcOrd="1" destOrd="0" presId="urn:microsoft.com/office/officeart/2005/8/layout/hierarchy3"/>
    <dgm:cxn modelId="{F36017CE-0D97-4055-AD79-7D20F8F2AB90}" type="presParOf" srcId="{96896953-17FE-44C9-9F4B-94D18F435134}" destId="{C5AD575F-0995-4DFC-A5FC-A94CC9C984EF}" srcOrd="0" destOrd="0" presId="urn:microsoft.com/office/officeart/2005/8/layout/hierarchy3"/>
    <dgm:cxn modelId="{2F402B8E-8BF6-40C8-BEC8-EC4042CB67FD}" type="presParOf" srcId="{C5AD575F-0995-4DFC-A5FC-A94CC9C984EF}" destId="{792063EE-4AF6-4E54-9649-EDE78310A32D}" srcOrd="0" destOrd="0" presId="urn:microsoft.com/office/officeart/2005/8/layout/hierarchy3"/>
    <dgm:cxn modelId="{5CE6A91B-6D2C-4081-ACCF-432BD888685F}" type="presParOf" srcId="{C5AD575F-0995-4DFC-A5FC-A94CC9C984EF}" destId="{74CD1CA7-2A78-4259-8A83-8723AA4C5ABA}" srcOrd="1" destOrd="0" presId="urn:microsoft.com/office/officeart/2005/8/layout/hierarchy3"/>
    <dgm:cxn modelId="{92646446-F05F-4624-A636-94CE17B75A0A}" type="presParOf" srcId="{96896953-17FE-44C9-9F4B-94D18F435134}" destId="{75594B27-4843-4988-94F6-134523030408}" srcOrd="1" destOrd="0" presId="urn:microsoft.com/office/officeart/2005/8/layout/hierarchy3"/>
    <dgm:cxn modelId="{AEDF79F7-7BF0-4A09-8F02-F09C391540DA}" type="presParOf" srcId="{75594B27-4843-4988-94F6-134523030408}" destId="{ED12B2E2-09AD-463D-A2E7-481F9AE4D73A}" srcOrd="0" destOrd="0" presId="urn:microsoft.com/office/officeart/2005/8/layout/hierarchy3"/>
    <dgm:cxn modelId="{A1DA0049-BBA7-4361-A13D-7A43A51A2708}" type="presParOf" srcId="{75594B27-4843-4988-94F6-134523030408}" destId="{39E33336-3E23-4D51-BDEB-D6E8EE5E0082}" srcOrd="1" destOrd="0" presId="urn:microsoft.com/office/officeart/2005/8/layout/hierarchy3"/>
    <dgm:cxn modelId="{45CE3740-1417-4EAB-A12D-3E963142F651}" type="presParOf" srcId="{75594B27-4843-4988-94F6-134523030408}" destId="{D81C207E-AAD6-47C2-A6D9-5D6E97193BFA}" srcOrd="2" destOrd="0" presId="urn:microsoft.com/office/officeart/2005/8/layout/hierarchy3"/>
    <dgm:cxn modelId="{FF93A094-43BA-4A6C-B0DC-9120797C2B3C}" type="presParOf" srcId="{75594B27-4843-4988-94F6-134523030408}" destId="{232B83D6-948B-4440-BB6C-5C998AA40AC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79C97-80AA-944E-975B-AA112B17BE4D}">
      <dsp:nvSpPr>
        <dsp:cNvPr id="0" name=""/>
        <dsp:cNvSpPr/>
      </dsp:nvSpPr>
      <dsp:spPr>
        <a:xfrm>
          <a:off x="2424704" y="434238"/>
          <a:ext cx="5892736" cy="5892736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tjelesna aktivnost</a:t>
          </a:r>
        </a:p>
      </dsp:txBody>
      <dsp:txXfrm>
        <a:off x="5498749" y="1424779"/>
        <a:ext cx="1894094" cy="1262729"/>
      </dsp:txXfrm>
    </dsp:sp>
    <dsp:sp modelId="{5E451B61-B3CD-4740-ADC8-3B457B07A454}">
      <dsp:nvSpPr>
        <dsp:cNvPr id="0" name=""/>
        <dsp:cNvSpPr/>
      </dsp:nvSpPr>
      <dsp:spPr>
        <a:xfrm>
          <a:off x="2475214" y="591378"/>
          <a:ext cx="5892736" cy="5892736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prehrana</a:t>
          </a:r>
        </a:p>
      </dsp:txBody>
      <dsp:txXfrm>
        <a:off x="6270417" y="3283797"/>
        <a:ext cx="1753790" cy="1403032"/>
      </dsp:txXfrm>
    </dsp:sp>
    <dsp:sp modelId="{85B3C483-4173-AB48-B777-C4C56CEFD5D3}">
      <dsp:nvSpPr>
        <dsp:cNvPr id="0" name=""/>
        <dsp:cNvSpPr/>
      </dsp:nvSpPr>
      <dsp:spPr>
        <a:xfrm>
          <a:off x="2341926" y="688187"/>
          <a:ext cx="5892736" cy="5892736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radno mjesto</a:t>
          </a:r>
        </a:p>
      </dsp:txBody>
      <dsp:txXfrm>
        <a:off x="4446474" y="4827133"/>
        <a:ext cx="1683639" cy="1543335"/>
      </dsp:txXfrm>
    </dsp:sp>
    <dsp:sp modelId="{CFAB0B77-23CC-1446-8F99-F7C3EA850F72}">
      <dsp:nvSpPr>
        <dsp:cNvPr id="0" name=""/>
        <dsp:cNvSpPr/>
      </dsp:nvSpPr>
      <dsp:spPr>
        <a:xfrm>
          <a:off x="2208637" y="591378"/>
          <a:ext cx="5892736" cy="5892736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Zdravlje i okoliš</a:t>
          </a:r>
        </a:p>
      </dsp:txBody>
      <dsp:txXfrm>
        <a:off x="2552380" y="3283797"/>
        <a:ext cx="1753790" cy="1403032"/>
      </dsp:txXfrm>
    </dsp:sp>
    <dsp:sp modelId="{F4478E74-B8DA-7142-8DF9-48BC9559C50D}">
      <dsp:nvSpPr>
        <dsp:cNvPr id="0" name=""/>
        <dsp:cNvSpPr/>
      </dsp:nvSpPr>
      <dsp:spPr>
        <a:xfrm>
          <a:off x="1984663" y="142194"/>
          <a:ext cx="5892736" cy="5892736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>
              <a:solidFill>
                <a:srgbClr val="4D4D4D"/>
              </a:solidFill>
              <a:latin typeface="Calibri" panose="020F0502020204030204"/>
              <a:ea typeface="+mn-ea"/>
              <a:cs typeface="+mn-cs"/>
            </a:rPr>
            <a:t>Zdravstveno obrazovanje</a:t>
          </a:r>
        </a:p>
      </dsp:txBody>
      <dsp:txXfrm>
        <a:off x="2909261" y="1132735"/>
        <a:ext cx="1894094" cy="1262729"/>
      </dsp:txXfrm>
    </dsp:sp>
    <dsp:sp modelId="{AD46AB74-DF87-6641-A1E0-7D917EF0C043}">
      <dsp:nvSpPr>
        <dsp:cNvPr id="0" name=""/>
        <dsp:cNvSpPr/>
      </dsp:nvSpPr>
      <dsp:spPr>
        <a:xfrm>
          <a:off x="2059638" y="69450"/>
          <a:ext cx="6622313" cy="662231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E0415D-FA28-AE40-973D-50BFD8659343}">
      <dsp:nvSpPr>
        <dsp:cNvPr id="0" name=""/>
        <dsp:cNvSpPr/>
      </dsp:nvSpPr>
      <dsp:spPr>
        <a:xfrm>
          <a:off x="2110832" y="226538"/>
          <a:ext cx="6622313" cy="662231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43BC57-FFC9-EC43-BB1F-7F707415193A}">
      <dsp:nvSpPr>
        <dsp:cNvPr id="0" name=""/>
        <dsp:cNvSpPr/>
      </dsp:nvSpPr>
      <dsp:spPr>
        <a:xfrm>
          <a:off x="1977137" y="323643"/>
          <a:ext cx="6622313" cy="662231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5D3C7-73C2-F441-9D95-CD9D91CB833F}">
      <dsp:nvSpPr>
        <dsp:cNvPr id="0" name=""/>
        <dsp:cNvSpPr/>
      </dsp:nvSpPr>
      <dsp:spPr>
        <a:xfrm>
          <a:off x="1843442" y="226538"/>
          <a:ext cx="6622313" cy="662231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26C6D2-B5CB-2743-A012-C9C400083DE8}">
      <dsp:nvSpPr>
        <dsp:cNvPr id="0" name=""/>
        <dsp:cNvSpPr/>
      </dsp:nvSpPr>
      <dsp:spPr>
        <a:xfrm>
          <a:off x="1620152" y="-222593"/>
          <a:ext cx="6622313" cy="662231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DDDDD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8973A-B968-4021-B216-FAF4E4E49A2F}">
      <dsp:nvSpPr>
        <dsp:cNvPr id="0" name=""/>
        <dsp:cNvSpPr/>
      </dsp:nvSpPr>
      <dsp:spPr>
        <a:xfrm>
          <a:off x="4238599" y="2358494"/>
          <a:ext cx="515583" cy="1964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791" y="0"/>
              </a:lnTo>
              <a:lnTo>
                <a:pt x="257791" y="1964874"/>
              </a:lnTo>
              <a:lnTo>
                <a:pt x="515583" y="19648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700" kern="1200"/>
        </a:p>
      </dsp:txBody>
      <dsp:txXfrm>
        <a:off x="4445606" y="3290146"/>
        <a:ext cx="101569" cy="101569"/>
      </dsp:txXfrm>
    </dsp:sp>
    <dsp:sp modelId="{CF17D7AB-F64B-4E28-9A63-D82B9C4E26F5}">
      <dsp:nvSpPr>
        <dsp:cNvPr id="0" name=""/>
        <dsp:cNvSpPr/>
      </dsp:nvSpPr>
      <dsp:spPr>
        <a:xfrm>
          <a:off x="4238599" y="2358494"/>
          <a:ext cx="515583" cy="982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791" y="0"/>
              </a:lnTo>
              <a:lnTo>
                <a:pt x="257791" y="982437"/>
              </a:lnTo>
              <a:lnTo>
                <a:pt x="515583" y="98243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4468653" y="2821974"/>
        <a:ext cx="55475" cy="55475"/>
      </dsp:txXfrm>
    </dsp:sp>
    <dsp:sp modelId="{C1EC7A51-229E-4D41-B40A-ADC44087CDF3}">
      <dsp:nvSpPr>
        <dsp:cNvPr id="0" name=""/>
        <dsp:cNvSpPr/>
      </dsp:nvSpPr>
      <dsp:spPr>
        <a:xfrm>
          <a:off x="4238599" y="2312774"/>
          <a:ext cx="515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583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4483501" y="2345604"/>
        <a:ext cx="25779" cy="25779"/>
      </dsp:txXfrm>
    </dsp:sp>
    <dsp:sp modelId="{C11EC475-B9A8-4FDC-B09A-0F83AC010801}">
      <dsp:nvSpPr>
        <dsp:cNvPr id="0" name=""/>
        <dsp:cNvSpPr/>
      </dsp:nvSpPr>
      <dsp:spPr>
        <a:xfrm>
          <a:off x="4238599" y="1376056"/>
          <a:ext cx="515583" cy="982437"/>
        </a:xfrm>
        <a:custGeom>
          <a:avLst/>
          <a:gdLst/>
          <a:ahLst/>
          <a:cxnLst/>
          <a:rect l="0" t="0" r="0" b="0"/>
          <a:pathLst>
            <a:path>
              <a:moveTo>
                <a:pt x="0" y="982437"/>
              </a:moveTo>
              <a:lnTo>
                <a:pt x="257791" y="982437"/>
              </a:lnTo>
              <a:lnTo>
                <a:pt x="257791" y="0"/>
              </a:lnTo>
              <a:lnTo>
                <a:pt x="515583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4468653" y="1839537"/>
        <a:ext cx="55475" cy="55475"/>
      </dsp:txXfrm>
    </dsp:sp>
    <dsp:sp modelId="{BACFC123-4803-4F26-9FC1-773BE2754A5D}">
      <dsp:nvSpPr>
        <dsp:cNvPr id="0" name=""/>
        <dsp:cNvSpPr/>
      </dsp:nvSpPr>
      <dsp:spPr>
        <a:xfrm>
          <a:off x="4238599" y="393619"/>
          <a:ext cx="515583" cy="1964874"/>
        </a:xfrm>
        <a:custGeom>
          <a:avLst/>
          <a:gdLst/>
          <a:ahLst/>
          <a:cxnLst/>
          <a:rect l="0" t="0" r="0" b="0"/>
          <a:pathLst>
            <a:path>
              <a:moveTo>
                <a:pt x="0" y="1964874"/>
              </a:moveTo>
              <a:lnTo>
                <a:pt x="257791" y="1964874"/>
              </a:lnTo>
              <a:lnTo>
                <a:pt x="257791" y="0"/>
              </a:lnTo>
              <a:lnTo>
                <a:pt x="515583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700" kern="1200"/>
        </a:p>
      </dsp:txBody>
      <dsp:txXfrm>
        <a:off x="4445606" y="1325272"/>
        <a:ext cx="101569" cy="101569"/>
      </dsp:txXfrm>
    </dsp:sp>
    <dsp:sp modelId="{DE0559C3-6A80-4AB1-AA6A-BCC61B60532B}">
      <dsp:nvSpPr>
        <dsp:cNvPr id="0" name=""/>
        <dsp:cNvSpPr/>
      </dsp:nvSpPr>
      <dsp:spPr>
        <a:xfrm rot="16200000">
          <a:off x="1777335" y="1965519"/>
          <a:ext cx="4136577" cy="7859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100" kern="1200" dirty="0"/>
            <a:t>5 tema</a:t>
          </a:r>
        </a:p>
      </dsp:txBody>
      <dsp:txXfrm>
        <a:off x="1777335" y="1965519"/>
        <a:ext cx="4136577" cy="785949"/>
      </dsp:txXfrm>
    </dsp:sp>
    <dsp:sp modelId="{0B4A420A-8272-4F4D-9984-1928FA815329}">
      <dsp:nvSpPr>
        <dsp:cNvPr id="0" name=""/>
        <dsp:cNvSpPr/>
      </dsp:nvSpPr>
      <dsp:spPr>
        <a:xfrm>
          <a:off x="4754182" y="644"/>
          <a:ext cx="2577915" cy="7859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PORUKA</a:t>
          </a:r>
        </a:p>
      </dsp:txBody>
      <dsp:txXfrm>
        <a:off x="4754182" y="644"/>
        <a:ext cx="2577915" cy="785949"/>
      </dsp:txXfrm>
    </dsp:sp>
    <dsp:sp modelId="{FC5CC3B2-26B4-4403-8AEE-F71D2926BA31}">
      <dsp:nvSpPr>
        <dsp:cNvPr id="0" name=""/>
        <dsp:cNvSpPr/>
      </dsp:nvSpPr>
      <dsp:spPr>
        <a:xfrm>
          <a:off x="4754182" y="983082"/>
          <a:ext cx="2577915" cy="7859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EDUKATIVNI DIO</a:t>
          </a:r>
        </a:p>
      </dsp:txBody>
      <dsp:txXfrm>
        <a:off x="4754182" y="983082"/>
        <a:ext cx="2577915" cy="785949"/>
      </dsp:txXfrm>
    </dsp:sp>
    <dsp:sp modelId="{050FD332-97BC-4E39-ABFD-638D5DE4B18A}">
      <dsp:nvSpPr>
        <dsp:cNvPr id="0" name=""/>
        <dsp:cNvSpPr/>
      </dsp:nvSpPr>
      <dsp:spPr>
        <a:xfrm>
          <a:off x="4754182" y="1965519"/>
          <a:ext cx="2577915" cy="7859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IGRA</a:t>
          </a:r>
        </a:p>
      </dsp:txBody>
      <dsp:txXfrm>
        <a:off x="4754182" y="1965519"/>
        <a:ext cx="2577915" cy="785949"/>
      </dsp:txXfrm>
    </dsp:sp>
    <dsp:sp modelId="{59D9B5D1-D507-41DD-A449-26B734DF12CF}">
      <dsp:nvSpPr>
        <dsp:cNvPr id="0" name=""/>
        <dsp:cNvSpPr/>
      </dsp:nvSpPr>
      <dsp:spPr>
        <a:xfrm>
          <a:off x="4754182" y="2947956"/>
          <a:ext cx="2577915" cy="7859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OSLIKANA PRIČA</a:t>
          </a:r>
        </a:p>
      </dsp:txBody>
      <dsp:txXfrm>
        <a:off x="4754182" y="2947956"/>
        <a:ext cx="2577915" cy="785949"/>
      </dsp:txXfrm>
    </dsp:sp>
    <dsp:sp modelId="{9142722E-C553-4116-B627-2EF0AC024856}">
      <dsp:nvSpPr>
        <dsp:cNvPr id="0" name=""/>
        <dsp:cNvSpPr/>
      </dsp:nvSpPr>
      <dsp:spPr>
        <a:xfrm>
          <a:off x="4754182" y="3930393"/>
          <a:ext cx="2577915" cy="7859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OSTALO</a:t>
          </a:r>
        </a:p>
      </dsp:txBody>
      <dsp:txXfrm>
        <a:off x="4754182" y="3930393"/>
        <a:ext cx="2577915" cy="785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545D8-11EF-45D0-97CF-B4204DA11253}">
      <dsp:nvSpPr>
        <dsp:cNvPr id="0" name=""/>
        <dsp:cNvSpPr/>
      </dsp:nvSpPr>
      <dsp:spPr>
        <a:xfrm>
          <a:off x="0" y="35526"/>
          <a:ext cx="2739770" cy="105788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 smtClean="0"/>
            <a:t>Škole mentori</a:t>
          </a:r>
          <a:endParaRPr lang="hr-HR" sz="3500" kern="1200" dirty="0"/>
        </a:p>
      </dsp:txBody>
      <dsp:txXfrm>
        <a:off x="30984" y="66510"/>
        <a:ext cx="2677802" cy="995919"/>
      </dsp:txXfrm>
    </dsp:sp>
    <dsp:sp modelId="{CB8606AE-302B-4BE9-BD58-4C858E9FE455}">
      <dsp:nvSpPr>
        <dsp:cNvPr id="0" name=""/>
        <dsp:cNvSpPr/>
      </dsp:nvSpPr>
      <dsp:spPr>
        <a:xfrm>
          <a:off x="273977" y="1093414"/>
          <a:ext cx="716527" cy="669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092"/>
              </a:lnTo>
              <a:lnTo>
                <a:pt x="716527" y="6690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4D416-6D6F-4539-92A2-57BE8B160065}">
      <dsp:nvSpPr>
        <dsp:cNvPr id="0" name=""/>
        <dsp:cNvSpPr/>
      </dsp:nvSpPr>
      <dsp:spPr>
        <a:xfrm>
          <a:off x="990504" y="1205189"/>
          <a:ext cx="2132428" cy="1114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Kontaktirati odabrane škole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-konferencija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smtClean="0"/>
            <a:t>-preporuka</a:t>
          </a:r>
          <a:endParaRPr lang="hr-HR" sz="1200" b="1" kern="1200" dirty="0"/>
        </a:p>
      </dsp:txBody>
      <dsp:txXfrm>
        <a:off x="1023150" y="1237835"/>
        <a:ext cx="2067136" cy="1049341"/>
      </dsp:txXfrm>
    </dsp:sp>
    <dsp:sp modelId="{E47006CF-8A88-487E-946D-A5D700525473}">
      <dsp:nvSpPr>
        <dsp:cNvPr id="0" name=""/>
        <dsp:cNvSpPr/>
      </dsp:nvSpPr>
      <dsp:spPr>
        <a:xfrm>
          <a:off x="273977" y="1093414"/>
          <a:ext cx="747469" cy="1955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5329"/>
              </a:lnTo>
              <a:lnTo>
                <a:pt x="747469" y="19553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7406D-2AC8-49BF-857D-AD43C6A919C0}">
      <dsp:nvSpPr>
        <dsp:cNvPr id="0" name=""/>
        <dsp:cNvSpPr/>
      </dsp:nvSpPr>
      <dsp:spPr>
        <a:xfrm>
          <a:off x="1021446" y="2428846"/>
          <a:ext cx="2124724" cy="1239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50" b="1" kern="1200" dirty="0" smtClean="0"/>
            <a:t>5 Regionalnih sastanka, pohvala dobre prakse i prikaz stanja te  dodjela certifikata „Živjeti zdravo – škola mentor ”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50" b="1" kern="1200" dirty="0" smtClean="0"/>
            <a:t>- Mjesečna izvješća o provedenoj aktivnosti </a:t>
          </a:r>
        </a:p>
      </dsp:txBody>
      <dsp:txXfrm>
        <a:off x="1057758" y="2465158"/>
        <a:ext cx="2052100" cy="1167172"/>
      </dsp:txXfrm>
    </dsp:sp>
    <dsp:sp modelId="{029F73DC-DF89-400B-A292-EDD23B9F3014}">
      <dsp:nvSpPr>
        <dsp:cNvPr id="0" name=""/>
        <dsp:cNvSpPr/>
      </dsp:nvSpPr>
      <dsp:spPr>
        <a:xfrm>
          <a:off x="273977" y="1093414"/>
          <a:ext cx="495704" cy="358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9372"/>
              </a:lnTo>
              <a:lnTo>
                <a:pt x="495704" y="35893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F9341-DC18-4765-80FA-6B0F99A2C01C}">
      <dsp:nvSpPr>
        <dsp:cNvPr id="0" name=""/>
        <dsp:cNvSpPr/>
      </dsp:nvSpPr>
      <dsp:spPr>
        <a:xfrm>
          <a:off x="769681" y="3912245"/>
          <a:ext cx="2514346" cy="1541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„Škola zdravog doručka” u školi mentor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Školski izazov za sve škole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#</a:t>
          </a:r>
          <a:r>
            <a:rPr lang="hr-HR" sz="1200" b="1" kern="1200" dirty="0" err="1" smtClean="0"/>
            <a:t>školazdravogdoručka</a:t>
          </a:r>
          <a:r>
            <a:rPr lang="hr-HR" sz="1200" b="1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Dodjela certifikata škola zdravog doručka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 </a:t>
          </a:r>
          <a:endParaRPr lang="hr-HR" sz="1200" b="1" kern="1200" dirty="0"/>
        </a:p>
      </dsp:txBody>
      <dsp:txXfrm>
        <a:off x="814818" y="3957382"/>
        <a:ext cx="2424072" cy="1450807"/>
      </dsp:txXfrm>
    </dsp:sp>
    <dsp:sp modelId="{97FB8106-68C5-4B2B-BF7E-D8C9CFC7EDAC}">
      <dsp:nvSpPr>
        <dsp:cNvPr id="0" name=""/>
        <dsp:cNvSpPr/>
      </dsp:nvSpPr>
      <dsp:spPr>
        <a:xfrm>
          <a:off x="3306307" y="64261"/>
          <a:ext cx="2320021" cy="109214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 smtClean="0">
              <a:solidFill>
                <a:schemeClr val="tx1"/>
              </a:solidFill>
            </a:rPr>
            <a:t>Jelovnici </a:t>
          </a:r>
          <a:endParaRPr lang="hr-HR" sz="3500" kern="1200" dirty="0">
            <a:solidFill>
              <a:schemeClr val="tx1"/>
            </a:solidFill>
          </a:endParaRPr>
        </a:p>
      </dsp:txBody>
      <dsp:txXfrm>
        <a:off x="3338295" y="96249"/>
        <a:ext cx="2256045" cy="1028164"/>
      </dsp:txXfrm>
    </dsp:sp>
    <dsp:sp modelId="{F5390717-1F51-4403-B30F-8011F1C9ED2E}">
      <dsp:nvSpPr>
        <dsp:cNvPr id="0" name=""/>
        <dsp:cNvSpPr/>
      </dsp:nvSpPr>
      <dsp:spPr>
        <a:xfrm>
          <a:off x="3538309" y="1156402"/>
          <a:ext cx="110796" cy="632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2231"/>
              </a:lnTo>
              <a:lnTo>
                <a:pt x="110796" y="6322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B5B3E-DAEC-4805-9C89-350DDB3EA291}">
      <dsp:nvSpPr>
        <dsp:cNvPr id="0" name=""/>
        <dsp:cNvSpPr/>
      </dsp:nvSpPr>
      <dsp:spPr>
        <a:xfrm>
          <a:off x="3649106" y="1431895"/>
          <a:ext cx="1693565" cy="713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Evaluacija stanja </a:t>
          </a:r>
          <a:r>
            <a:rPr lang="hr-HR" sz="1000" b="1" kern="1200" dirty="0" err="1" smtClean="0"/>
            <a:t>LimeSurvey</a:t>
          </a:r>
          <a:r>
            <a:rPr lang="hr-HR" sz="1000" b="1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Slanje upitnika iz smjernica + dodatak HZJZ </a:t>
          </a:r>
        </a:p>
      </dsp:txBody>
      <dsp:txXfrm>
        <a:off x="3670003" y="1452792"/>
        <a:ext cx="1651771" cy="671683"/>
      </dsp:txXfrm>
    </dsp:sp>
    <dsp:sp modelId="{BE0D0F55-5D77-41C2-9E7F-E739BC80A48C}">
      <dsp:nvSpPr>
        <dsp:cNvPr id="0" name=""/>
        <dsp:cNvSpPr/>
      </dsp:nvSpPr>
      <dsp:spPr>
        <a:xfrm>
          <a:off x="3538309" y="1156402"/>
          <a:ext cx="152671" cy="2370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408"/>
              </a:lnTo>
              <a:lnTo>
                <a:pt x="152671" y="23704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A24FA8-E1A5-4A04-8329-39C783E3E751}">
      <dsp:nvSpPr>
        <dsp:cNvPr id="0" name=""/>
        <dsp:cNvSpPr/>
      </dsp:nvSpPr>
      <dsp:spPr>
        <a:xfrm>
          <a:off x="3690981" y="3241581"/>
          <a:ext cx="1771304" cy="570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Prikupljanje cijena/ preporuka min. cijene školskog obroka </a:t>
          </a:r>
          <a:endParaRPr lang="hr-HR" sz="1000" b="1" kern="1200" dirty="0"/>
        </a:p>
      </dsp:txBody>
      <dsp:txXfrm>
        <a:off x="3707689" y="3258289"/>
        <a:ext cx="1737888" cy="537042"/>
      </dsp:txXfrm>
    </dsp:sp>
    <dsp:sp modelId="{3C528B89-43F0-48BA-8E58-CF096E73509C}">
      <dsp:nvSpPr>
        <dsp:cNvPr id="0" name=""/>
        <dsp:cNvSpPr/>
      </dsp:nvSpPr>
      <dsp:spPr>
        <a:xfrm>
          <a:off x="3538309" y="1156402"/>
          <a:ext cx="137922" cy="1526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045"/>
              </a:lnTo>
              <a:lnTo>
                <a:pt x="137922" y="1526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A6813-A417-4024-8E78-FA8A0EDB97F6}">
      <dsp:nvSpPr>
        <dsp:cNvPr id="0" name=""/>
        <dsp:cNvSpPr/>
      </dsp:nvSpPr>
      <dsp:spPr>
        <a:xfrm>
          <a:off x="3676232" y="2332318"/>
          <a:ext cx="1752311" cy="700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Poslati školama obrazac za formiranje tima za prehranu</a:t>
          </a:r>
          <a:endParaRPr lang="hr-HR" sz="1000" b="1" kern="1200" dirty="0"/>
        </a:p>
      </dsp:txBody>
      <dsp:txXfrm>
        <a:off x="3696742" y="2352828"/>
        <a:ext cx="1711291" cy="659237"/>
      </dsp:txXfrm>
    </dsp:sp>
    <dsp:sp modelId="{853AA1E6-8894-4149-8E6C-A17AE56AB56A}">
      <dsp:nvSpPr>
        <dsp:cNvPr id="0" name=""/>
        <dsp:cNvSpPr/>
      </dsp:nvSpPr>
      <dsp:spPr>
        <a:xfrm>
          <a:off x="3538309" y="1156402"/>
          <a:ext cx="156345" cy="3379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9246"/>
              </a:lnTo>
              <a:lnTo>
                <a:pt x="156345" y="3379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F64EE-0749-44BE-B4CA-2C5FC08EA5D7}">
      <dsp:nvSpPr>
        <dsp:cNvPr id="0" name=""/>
        <dsp:cNvSpPr/>
      </dsp:nvSpPr>
      <dsp:spPr>
        <a:xfrm>
          <a:off x="3694655" y="3978332"/>
          <a:ext cx="1783414" cy="1114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smtClean="0"/>
            <a:t>Razrada modula prema stvarnim potrebama i izrada jelovnika prema modulima</a:t>
          </a:r>
          <a:endParaRPr lang="hr-HR" sz="1000" b="1" kern="1200" dirty="0"/>
        </a:p>
      </dsp:txBody>
      <dsp:txXfrm>
        <a:off x="3727301" y="4010978"/>
        <a:ext cx="1718122" cy="1049341"/>
      </dsp:txXfrm>
    </dsp:sp>
    <dsp:sp modelId="{3E0AA982-2918-4331-BEC2-5C28187E3F22}">
      <dsp:nvSpPr>
        <dsp:cNvPr id="0" name=""/>
        <dsp:cNvSpPr/>
      </dsp:nvSpPr>
      <dsp:spPr>
        <a:xfrm>
          <a:off x="3538309" y="1156402"/>
          <a:ext cx="159180" cy="4397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7225"/>
              </a:lnTo>
              <a:lnTo>
                <a:pt x="159180" y="4397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4AB58-ED4D-477F-8038-9C4F95A6CC8A}">
      <dsp:nvSpPr>
        <dsp:cNvPr id="0" name=""/>
        <dsp:cNvSpPr/>
      </dsp:nvSpPr>
      <dsp:spPr>
        <a:xfrm>
          <a:off x="3697490" y="5320095"/>
          <a:ext cx="1783414" cy="467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Izrada jelovnika za posebne prehrambene potrebe   </a:t>
          </a:r>
          <a:endParaRPr lang="hr-HR" sz="1000" b="1" kern="1200" dirty="0"/>
        </a:p>
      </dsp:txBody>
      <dsp:txXfrm>
        <a:off x="3711170" y="5333775"/>
        <a:ext cx="1756054" cy="439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6D573-2394-44DD-ADDA-21709ABA50BC}">
      <dsp:nvSpPr>
        <dsp:cNvPr id="0" name=""/>
        <dsp:cNvSpPr/>
      </dsp:nvSpPr>
      <dsp:spPr>
        <a:xfrm>
          <a:off x="293402" y="230997"/>
          <a:ext cx="2619628" cy="1148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 smtClean="0"/>
            <a:t>Edukacija</a:t>
          </a:r>
          <a:endParaRPr lang="hr-HR" sz="3800" kern="1200" dirty="0"/>
        </a:p>
      </dsp:txBody>
      <dsp:txXfrm>
        <a:off x="327037" y="264632"/>
        <a:ext cx="2552358" cy="1081097"/>
      </dsp:txXfrm>
    </dsp:sp>
    <dsp:sp modelId="{5C46C65C-743B-4F24-A87B-3361E5E76EDB}">
      <dsp:nvSpPr>
        <dsp:cNvPr id="0" name=""/>
        <dsp:cNvSpPr/>
      </dsp:nvSpPr>
      <dsp:spPr>
        <a:xfrm>
          <a:off x="555365" y="1379365"/>
          <a:ext cx="150280" cy="59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656"/>
              </a:lnTo>
              <a:lnTo>
                <a:pt x="150280" y="5906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52CD5-FC57-42B1-B938-E075C6192D1C}">
      <dsp:nvSpPr>
        <dsp:cNvPr id="0" name=""/>
        <dsp:cNvSpPr/>
      </dsp:nvSpPr>
      <dsp:spPr>
        <a:xfrm>
          <a:off x="705645" y="1738107"/>
          <a:ext cx="1569732" cy="46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Materijali za nastavnike (razrednici i nastavnici prirode) (Lumen ili web)</a:t>
          </a:r>
          <a:endParaRPr lang="hr-HR" sz="1000" b="1" kern="1200" dirty="0"/>
        </a:p>
      </dsp:txBody>
      <dsp:txXfrm>
        <a:off x="719230" y="1751692"/>
        <a:ext cx="1542562" cy="436656"/>
      </dsp:txXfrm>
    </dsp:sp>
    <dsp:sp modelId="{6BC57B78-12A2-4979-953D-EE4161B51A28}">
      <dsp:nvSpPr>
        <dsp:cNvPr id="0" name=""/>
        <dsp:cNvSpPr/>
      </dsp:nvSpPr>
      <dsp:spPr>
        <a:xfrm>
          <a:off x="555365" y="1379365"/>
          <a:ext cx="150923" cy="1230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0714"/>
              </a:lnTo>
              <a:lnTo>
                <a:pt x="150923" y="1230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91B8B-5A4D-4437-8AB4-37840411712D}">
      <dsp:nvSpPr>
        <dsp:cNvPr id="0" name=""/>
        <dsp:cNvSpPr/>
      </dsp:nvSpPr>
      <dsp:spPr>
        <a:xfrm>
          <a:off x="706289" y="2372240"/>
          <a:ext cx="1569732" cy="4756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Materijali za roditelje (kutak za roditelje na školskim web stranicama)</a:t>
          </a:r>
          <a:endParaRPr lang="hr-HR" sz="1000" b="1" kern="1200" dirty="0"/>
        </a:p>
      </dsp:txBody>
      <dsp:txXfrm>
        <a:off x="720221" y="2386172"/>
        <a:ext cx="1541868" cy="447814"/>
      </dsp:txXfrm>
    </dsp:sp>
    <dsp:sp modelId="{7041C74B-122D-4A52-B408-4CC6DEABA436}">
      <dsp:nvSpPr>
        <dsp:cNvPr id="0" name=""/>
        <dsp:cNvSpPr/>
      </dsp:nvSpPr>
      <dsp:spPr>
        <a:xfrm>
          <a:off x="555365" y="1379365"/>
          <a:ext cx="129402" cy="2153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3471"/>
              </a:lnTo>
              <a:lnTo>
                <a:pt x="129402" y="21534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7FF22-5313-4867-94A0-2D6BF2926217}">
      <dsp:nvSpPr>
        <dsp:cNvPr id="0" name=""/>
        <dsp:cNvSpPr/>
      </dsp:nvSpPr>
      <dsp:spPr>
        <a:xfrm>
          <a:off x="684768" y="3073253"/>
          <a:ext cx="1750628" cy="9191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Kuhari – savez kuhara i županijske udruge kuhara – edukacije kuhara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 Izbor najboljeg školskog kuhara  </a:t>
          </a:r>
          <a:endParaRPr lang="hr-HR" sz="1000" b="1" kern="1200" dirty="0"/>
        </a:p>
      </dsp:txBody>
      <dsp:txXfrm>
        <a:off x="711689" y="3100174"/>
        <a:ext cx="1696786" cy="865324"/>
      </dsp:txXfrm>
    </dsp:sp>
    <dsp:sp modelId="{86F67079-19AD-4377-9E75-035DC25F92C6}">
      <dsp:nvSpPr>
        <dsp:cNvPr id="0" name=""/>
        <dsp:cNvSpPr/>
      </dsp:nvSpPr>
      <dsp:spPr>
        <a:xfrm>
          <a:off x="555365" y="1379365"/>
          <a:ext cx="157391" cy="3363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3063"/>
              </a:lnTo>
              <a:lnTo>
                <a:pt x="157391" y="33630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AE983-2C54-4687-A938-E1C8AEB2A769}">
      <dsp:nvSpPr>
        <dsp:cNvPr id="0" name=""/>
        <dsp:cNvSpPr/>
      </dsp:nvSpPr>
      <dsp:spPr>
        <a:xfrm>
          <a:off x="712756" y="4251887"/>
          <a:ext cx="1569732" cy="981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1" kern="1200" dirty="0" smtClean="0"/>
            <a:t>Newsletter- 1x mjesečno predstavljanje dobre prakse, uspješnih projekata unutar škole, zanimljivosti iz područja prehrane i sl.  </a:t>
          </a:r>
          <a:endParaRPr lang="hr-HR" sz="1000" b="1" kern="1200" dirty="0"/>
        </a:p>
      </dsp:txBody>
      <dsp:txXfrm>
        <a:off x="741491" y="4280622"/>
        <a:ext cx="1512262" cy="923612"/>
      </dsp:txXfrm>
    </dsp:sp>
    <dsp:sp modelId="{792063EE-4AF6-4E54-9649-EDE78310A32D}">
      <dsp:nvSpPr>
        <dsp:cNvPr id="0" name=""/>
        <dsp:cNvSpPr/>
      </dsp:nvSpPr>
      <dsp:spPr>
        <a:xfrm>
          <a:off x="3231196" y="274361"/>
          <a:ext cx="2290259" cy="111505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 smtClean="0"/>
            <a:t>Suma</a:t>
          </a:r>
          <a:r>
            <a:rPr lang="hr-HR" sz="3800" kern="1200" baseline="0" dirty="0" smtClean="0"/>
            <a:t> rada</a:t>
          </a:r>
          <a:endParaRPr lang="hr-HR" sz="3800" kern="1200" dirty="0"/>
        </a:p>
      </dsp:txBody>
      <dsp:txXfrm>
        <a:off x="3263855" y="307020"/>
        <a:ext cx="2224941" cy="1049741"/>
      </dsp:txXfrm>
    </dsp:sp>
    <dsp:sp modelId="{ED12B2E2-09AD-463D-A2E7-481F9AE4D73A}">
      <dsp:nvSpPr>
        <dsp:cNvPr id="0" name=""/>
        <dsp:cNvSpPr/>
      </dsp:nvSpPr>
      <dsp:spPr>
        <a:xfrm>
          <a:off x="3460222" y="1389421"/>
          <a:ext cx="245861" cy="98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1607"/>
              </a:lnTo>
              <a:lnTo>
                <a:pt x="245861" y="981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33336-3E23-4D51-BDEB-D6E8EE5E0082}">
      <dsp:nvSpPr>
        <dsp:cNvPr id="0" name=""/>
        <dsp:cNvSpPr/>
      </dsp:nvSpPr>
      <dsp:spPr>
        <a:xfrm>
          <a:off x="3706083" y="2012781"/>
          <a:ext cx="2030857" cy="716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/>
            <a:t>Školska nacionalna kuharica </a:t>
          </a:r>
          <a:endParaRPr lang="hr-HR" sz="1400" b="1" kern="1200" dirty="0"/>
        </a:p>
      </dsp:txBody>
      <dsp:txXfrm>
        <a:off x="3727068" y="2033766"/>
        <a:ext cx="1988887" cy="674524"/>
      </dsp:txXfrm>
    </dsp:sp>
    <dsp:sp modelId="{D81C207E-AAD6-47C2-A6D9-5D6E97193BFA}">
      <dsp:nvSpPr>
        <dsp:cNvPr id="0" name=""/>
        <dsp:cNvSpPr/>
      </dsp:nvSpPr>
      <dsp:spPr>
        <a:xfrm>
          <a:off x="3460222" y="1389421"/>
          <a:ext cx="113100" cy="2323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3297"/>
              </a:lnTo>
              <a:lnTo>
                <a:pt x="113100" y="2323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B83D6-948B-4440-BB6C-5C998AA40AC7}">
      <dsp:nvSpPr>
        <dsp:cNvPr id="0" name=""/>
        <dsp:cNvSpPr/>
      </dsp:nvSpPr>
      <dsp:spPr>
        <a:xfrm>
          <a:off x="3573323" y="3105001"/>
          <a:ext cx="2259064" cy="1215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i="1" kern="1200" dirty="0" smtClean="0"/>
            <a:t>Natječaj „Živjeti zdravo u školi“  </a:t>
          </a:r>
          <a:br>
            <a:rPr lang="hr-HR" sz="1200" b="1" i="1" kern="1200" dirty="0" smtClean="0"/>
          </a:br>
          <a:r>
            <a:rPr lang="hr-HR" sz="1200" b="1" i="1" kern="1200" dirty="0" smtClean="0"/>
            <a:t>- nakon što škole dobiju poligone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i="1" kern="1200" dirty="0" smtClean="0"/>
            <a:t>Dodjela </a:t>
          </a:r>
          <a:r>
            <a:rPr lang="hr-HR" sz="1200" b="1" i="1" kern="1200" dirty="0" smtClean="0"/>
            <a:t>certifikata </a:t>
          </a:r>
          <a:r>
            <a:rPr lang="hr-HR" sz="1200" b="1" i="1" kern="1200" dirty="0" smtClean="0"/>
            <a:t>„Živjeti zdravo u školi”</a:t>
          </a:r>
          <a:r>
            <a:rPr lang="hr-HR" sz="1200" b="1" kern="1200" dirty="0" smtClean="0"/>
            <a:t/>
          </a:r>
          <a:br>
            <a:rPr lang="hr-HR" sz="1200" b="1" kern="1200" dirty="0" smtClean="0"/>
          </a:br>
          <a:endParaRPr lang="hr-HR" sz="1200" b="1" kern="1200" dirty="0"/>
        </a:p>
      </dsp:txBody>
      <dsp:txXfrm>
        <a:off x="3608922" y="3140600"/>
        <a:ext cx="2187866" cy="1144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7712-36BB-47DE-921C-C7D226BF0925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4AD5F-F9A0-43F3-B8B6-67A8A8FC9A5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349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C2D19-0D44-43C7-B691-8FBEBA9D2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2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5 tema:</a:t>
            </a:r>
          </a:p>
          <a:p>
            <a:pPr lvl="1"/>
            <a:r>
              <a:rPr lang="hr-HR" dirty="0"/>
              <a:t>PORUKA – važnost pojedine teme</a:t>
            </a:r>
          </a:p>
          <a:p>
            <a:pPr lvl="1"/>
            <a:r>
              <a:rPr lang="hr-HR" dirty="0"/>
              <a:t>EDUKATIVNI DIO – primjeren predškolskoj dobi</a:t>
            </a:r>
          </a:p>
          <a:p>
            <a:pPr lvl="1"/>
            <a:r>
              <a:rPr lang="hr-HR" dirty="0"/>
              <a:t>IGRA – osobni doživljaj pojedine teme i senzomotoričko učenje</a:t>
            </a:r>
          </a:p>
          <a:p>
            <a:pPr lvl="1"/>
            <a:r>
              <a:rPr lang="hr-HR" dirty="0"/>
              <a:t>OSLIKANA PRIČA – DND Zabok</a:t>
            </a:r>
          </a:p>
          <a:p>
            <a:pPr lvl="1"/>
            <a:r>
              <a:rPr lang="hr-HR" dirty="0"/>
              <a:t>OSTALO – ovisno o temi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4AD5F-F9A0-43F3-B8B6-67A8A8FC9A52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665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2921F-14FD-4F13-960E-FE677F7959F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1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0E7A70-4FF5-48D1-B6F6-19EE31847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1FB5A19-26DF-498A-9412-36B9CCDB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440353-0540-4004-A86A-D1AAB22D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4E0A9F-2040-46CB-8071-E241F1A6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950357-5865-4F36-8B26-543E1C8D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171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572604-13DC-46A5-AA1E-3E7ACB81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4567307-085A-4112-BF11-BEA315398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5B277A-10D8-4CE5-B9CF-4DAC4EB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3E3565-10B6-4085-B2BA-D63CF5ED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A91721-BBEC-4B81-BDC8-29DA4798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8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2848A9-D160-46D5-BE13-15E0C3CBB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D278421-A904-43C7-A215-0441381BA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251730-7806-4940-B99A-91C7DF75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4C4F6D-0273-4CBA-8F8C-B5B7DF9F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C7232E-73BF-407B-8297-90E4B769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538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30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59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7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3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29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43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62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7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0A71E8-30D0-4EC1-A112-850635A1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A2D238-6CB0-44DC-804C-C3DFBAA07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80BD91-4C17-47C3-B074-984E33BD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6ADE33-BF57-4FCC-A4FE-C91E91EE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C6DF8B-F7B0-4098-B498-ECF512B9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896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35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0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BBC1-D9B0-470E-A2A7-E535BD76955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DCE-428A-4EEC-AD69-BB04FAE674C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91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9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31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9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80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65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2D9224-EEDD-4FC4-ACF0-5332267A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F41C01-7415-4F26-B053-804A8722F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A29EDF-43AF-464D-A4AA-E14A409C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8E026D-768C-4047-81B6-A36AA0A9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3A9CF4-3106-4E6E-9962-5906B0F8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3030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1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81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28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0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25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21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95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33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04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5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DA7CB-D250-4BD9-9682-DFCA7501B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ADF453-3CB2-4599-B5E7-34E95D740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41142E-1E35-4165-9CFB-9C3259714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50D29C-6F8C-4509-A21A-A40A66BF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FDF961-49AE-474F-83E8-5EEB3AA6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302B6F-A299-4A16-A656-9D06FE6C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0069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5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8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3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6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6EA28B-E4B2-4106-9E1A-6BAE42B5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5FEF9C0-5BA6-4BAD-9D16-A6C11FA3E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2619A-D9DA-4A7E-8540-0F2F3F191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A4B8BFB-6C60-4CD3-B6B5-CBA45ADA4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982637-959C-478B-9F06-A8B5C3555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CE55AE0-AA78-4EF2-990F-5FDA7ACC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648DB81-68C9-44E7-BA64-726FBC6B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5370F6-827E-41AC-8677-02701EC9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928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8CBEF1-67F1-467D-B651-A5E427079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A7A8DB-9975-4CBD-B048-15A47558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6E8FD8C-F047-49CB-A0D3-BAB2543A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B77B52-4D69-41E7-AFD3-E8603A2F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424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9241F7-87D5-4DAE-9FF8-0BB93D32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78AB4A-8103-4815-B012-6B7E6826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04C38F-4E6A-4EFD-8B45-31A04D30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735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C90B13-C9E6-4DCA-9F26-8608EA14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46548B-81B9-4607-914D-88B524F8C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EC8C7E-9718-467B-B446-EE54A1AC3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C16D15-87A5-468D-A8DE-E455E069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53AD6B-CBC8-4B8E-ADFF-ECA36E87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073A6C-269E-43D8-99A4-E5900014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849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141B7F-347D-4B19-9F1D-C64ED34D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B6C3D91-15FA-4CAA-9BFD-6F974CC4D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15A452-ACAC-4A7D-B5B7-0D5A21DF7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197CD0-7176-4C0E-B51D-DB6CE85F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962641-1D59-408F-AB49-C3B13D67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8E78BC-CE8F-4CEF-924F-1AD7FE80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039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7840DD-CE59-44DD-9BDA-04B1B71F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4EBF98-EA3C-48B6-968F-CC25379B7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4F21B-EDDD-4DF0-A912-AA7B95F72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BD4C1-5D49-497D-A0FD-2C7BBCE9396A}" type="datetimeFigureOut">
              <a:rPr lang="hr-HR" smtClean="0"/>
              <a:t>22.10.2019.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F9610D-2EED-4D79-94DD-05D09B4AF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38CE39-E2A7-4CC4-AAD6-8747181F1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5DEA-E3CE-4327-AE63-E744CC09E3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081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73664F-93D2-46B5-9828-3E2D053C3AC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5A770C-A4A4-4789-9EBF-21EC9AB2CC57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1987-98CA-4FF1-85A3-5944B636B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FF42-5621-4E99-BEB5-E759C85E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B0491-5ACC-4BCB-958D-9C1BB154400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485DF-77FC-4707-B9D6-CABB38AC4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microsoft.com/office/2007/relationships/hdphoto" Target="../media/hdphoto2.wdp"/><Relationship Id="rId5" Type="http://schemas.openxmlformats.org/officeDocument/2006/relationships/diagramData" Target="../diagrams/data2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diagramDrawing" Target="../diagrams/drawing2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chart" Target="../charts/char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3.xml"/><Relationship Id="rId7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chart" Target="../charts/chart4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emf"/><Relationship Id="rId12" Type="http://schemas.openxmlformats.org/officeDocument/2006/relationships/image" Target="../media/image1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4042A-A4CC-4046-A60B-E82A409E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267" y="0"/>
            <a:ext cx="3065783" cy="849631"/>
          </a:xfrm>
        </p:spPr>
        <p:txBody>
          <a:bodyPr>
            <a:normAutofit/>
          </a:bodyPr>
          <a:lstStyle/>
          <a:p>
            <a:r>
              <a:rPr lang="hr-HR" sz="1800" dirty="0" smtClean="0"/>
              <a:t>Helena Križan, mag.paed.soc.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400" dirty="0" smtClean="0"/>
              <a:t>Služba za promicanje zdravlja</a:t>
            </a:r>
            <a:endParaRPr lang="hr-HR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919"/>
            <a:ext cx="5795594" cy="5787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1267" cy="52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552" y="1070919"/>
            <a:ext cx="5848080" cy="58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BCC6E7-7CF5-4A86-8AB7-8FF47354F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" b="100000" l="0" r="100000">
                        <a14:foregroundMark x1="5607" y1="95805" x2="29907" y2="78188"/>
                        <a14:foregroundMark x1="92056" y1="92785" x2="92991" y2="82886"/>
                        <a14:foregroundMark x1="30607" y1="94799" x2="51168" y2="97315"/>
                        <a14:foregroundMark x1="41355" y1="91443" x2="42523" y2="83221"/>
                        <a14:foregroundMark x1="61682" y1="96477" x2="62617" y2="98490"/>
                        <a14:foregroundMark x1="75000" y1="92450" x2="85280" y2="95638"/>
                        <a14:foregroundMark x1="75467" y1="91107" x2="88084" y2="91443"/>
                        <a14:foregroundMark x1="70093" y1="94631" x2="73832" y2="98658"/>
                        <a14:foregroundMark x1="73832" y1="93456" x2="78037" y2="97651"/>
                        <a14:foregroundMark x1="68692" y1="85906" x2="75935" y2="77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4322" y="0"/>
            <a:ext cx="4925812" cy="6859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6BFAE2-C11C-493B-BA28-5F3A3174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9" y="145658"/>
            <a:ext cx="10515600" cy="1325563"/>
          </a:xfrm>
        </p:spPr>
        <p:txBody>
          <a:bodyPr>
            <a:normAutofit/>
          </a:bodyPr>
          <a:lstStyle/>
          <a:p>
            <a:r>
              <a:rPr lang="hr-HR" sz="4000" b="1" dirty="0"/>
              <a:t>KONCEPT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891F270-6F8C-493E-AAC5-C5F8B73A9A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58770"/>
              </p:ext>
            </p:extLst>
          </p:nvPr>
        </p:nvGraphicFramePr>
        <p:xfrm>
          <a:off x="-1530975" y="1674941"/>
          <a:ext cx="10784747" cy="471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785C6C-44B4-4F1F-8B86-CB6F2D242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3" b="100000" l="5158" r="98854">
                        <a14:backgroundMark x1="77364" y1="90909" x2="58166" y2="99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199" y="265552"/>
            <a:ext cx="2160373" cy="1498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681C17-28EE-43C7-86A3-733F02CFE0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331504" y="1230889"/>
            <a:ext cx="3702945" cy="207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8534A7-75A9-4518-B21D-DE6FFE4A7D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102" y="4015946"/>
            <a:ext cx="2503394" cy="2813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EF7C29-DA93-4EF7-9EDB-207D9823F6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8498" y="4866996"/>
            <a:ext cx="1733792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0559C3-6A80-4AB1-AA6A-BCC61B605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CFC123-4803-4F26-9FC1-773BE2754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4A420A-8272-4F4D-9984-1928FA815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1EC475-B9A8-4FDC-B09A-0F83AC010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5CC3B2-26B4-4403-8AEE-F71D2926B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EC7A51-229E-4D41-B40A-ADC44087C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FD332-97BC-4E39-ABFD-638D5DE4B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17D7AB-F64B-4E28-9A63-D82B9C4E2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D9B5D1-D507-41DD-A449-26B734DF1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68973A-B968-4021-B216-FAF4E4E49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42722E-C553-4116-B627-2EF0AC02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Još pred nama...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21 edukacija u županijama u suradnji sa Hrvatskom udrugom medicinskih sestara</a:t>
            </a:r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r>
              <a:rPr lang="hr-HR" dirty="0" smtClean="0"/>
              <a:t>Određivanje 21 vrtića mentora  - primjer promicanja zdravlja u županiji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71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A20A3C0-5280-4671-AE97-81776CAD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84206" cy="5593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4E0DB0-F266-4C3D-B4B3-786C98A9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1713470"/>
            <a:ext cx="6321083" cy="48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465" y="621992"/>
            <a:ext cx="4285735" cy="555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64" cy="908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70000"/>
          </a:blip>
          <a:srcRect l="30662" r="24334" b="61997"/>
          <a:stretch/>
        </p:blipFill>
        <p:spPr>
          <a:xfrm rot="20890376">
            <a:off x="10642419" y="5686408"/>
            <a:ext cx="1776531" cy="1000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8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784" t="16439" r="12027" b="8524"/>
          <a:stretch/>
        </p:blipFill>
        <p:spPr>
          <a:xfrm>
            <a:off x="1021491" y="1153297"/>
            <a:ext cx="5778583" cy="4168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83365" y="1144587"/>
            <a:ext cx="364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777877"/>
                </a:solidFill>
                <a:cs typeface="Myriad Pro Bold SemiExt" charset="0"/>
              </a:rPr>
              <a:t>+ Dodatna podrška</a:t>
            </a:r>
          </a:p>
          <a:p>
            <a:endParaRPr lang="hr-HR" sz="3600" dirty="0">
              <a:solidFill>
                <a:srgbClr val="777877"/>
              </a:solidFill>
              <a:cs typeface="Myriad Pro Bold SemiExt" charset="0"/>
            </a:endParaRPr>
          </a:p>
          <a:p>
            <a:endParaRPr lang="hr-HR" sz="3600" dirty="0">
              <a:solidFill>
                <a:srgbClr val="777877"/>
              </a:solidFill>
              <a:cs typeface="Myriad Pro Bold SemiEx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64" cy="908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70000"/>
          </a:blip>
          <a:srcRect l="30662" r="24334" b="61997"/>
          <a:stretch/>
        </p:blipFill>
        <p:spPr>
          <a:xfrm rot="20890376">
            <a:off x="10642419" y="5686408"/>
            <a:ext cx="1776531" cy="10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likovni rezultat za telepho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5" y="2569516"/>
            <a:ext cx="1018332" cy="10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em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88" y="2569516"/>
            <a:ext cx="1082364" cy="10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school build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936" y="2298749"/>
            <a:ext cx="984880" cy="127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6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29514" y="444844"/>
          <a:ext cx="9621793" cy="6054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2420403"/>
              </p:ext>
            </p:extLst>
          </p:nvPr>
        </p:nvGraphicFramePr>
        <p:xfrm>
          <a:off x="6096001" y="263612"/>
          <a:ext cx="5832388" cy="623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581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10072"/>
            <a:ext cx="1629103" cy="599529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4517" y="2760458"/>
            <a:ext cx="865809" cy="661563"/>
          </a:xfrm>
          <a:prstGeom prst="rect">
            <a:avLst/>
          </a:prstGeom>
        </p:spPr>
      </p:pic>
      <p:pic>
        <p:nvPicPr>
          <p:cNvPr id="8" name="Picture 7" descr="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4034" y="2118055"/>
            <a:ext cx="872470" cy="682454"/>
          </a:xfrm>
          <a:prstGeom prst="rect">
            <a:avLst/>
          </a:prstGeom>
        </p:spPr>
      </p:pic>
      <p:pic>
        <p:nvPicPr>
          <p:cNvPr id="9" name="Picture 8" descr="3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3220" y="1581731"/>
            <a:ext cx="865809" cy="661563"/>
          </a:xfrm>
          <a:prstGeom prst="rect">
            <a:avLst/>
          </a:prstGeom>
        </p:spPr>
      </p:pic>
      <p:pic>
        <p:nvPicPr>
          <p:cNvPr id="10" name="Picture 9" descr="4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769" y="1474214"/>
            <a:ext cx="892451" cy="647636"/>
          </a:xfrm>
          <a:prstGeom prst="rect">
            <a:avLst/>
          </a:prstGeom>
        </p:spPr>
      </p:pic>
      <p:pic>
        <p:nvPicPr>
          <p:cNvPr id="14" name="Picture 13" descr="5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0795" y="1314016"/>
            <a:ext cx="952391" cy="668528"/>
          </a:xfrm>
          <a:prstGeom prst="rect">
            <a:avLst/>
          </a:prstGeom>
        </p:spPr>
      </p:pic>
      <p:pic>
        <p:nvPicPr>
          <p:cNvPr id="16" name="Picture 15" descr="6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7709" y="1312766"/>
            <a:ext cx="912430" cy="619780"/>
          </a:xfrm>
          <a:prstGeom prst="rect">
            <a:avLst/>
          </a:prstGeom>
        </p:spPr>
      </p:pic>
      <p:pic>
        <p:nvPicPr>
          <p:cNvPr id="17" name="Picture 16" descr="7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5047" y="2118592"/>
            <a:ext cx="939071" cy="703346"/>
          </a:xfrm>
          <a:prstGeom prst="rect">
            <a:avLst/>
          </a:prstGeom>
        </p:spPr>
      </p:pic>
      <p:pic>
        <p:nvPicPr>
          <p:cNvPr id="18" name="Picture 17" descr="8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868" y="2973878"/>
            <a:ext cx="852490" cy="626744"/>
          </a:xfrm>
          <a:prstGeom prst="rect">
            <a:avLst/>
          </a:prstGeom>
        </p:spPr>
      </p:pic>
      <p:pic>
        <p:nvPicPr>
          <p:cNvPr id="19" name="Picture 18" descr="9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0830" y="3993121"/>
            <a:ext cx="919091" cy="675491"/>
          </a:xfrm>
          <a:prstGeom prst="rect">
            <a:avLst/>
          </a:prstGeom>
        </p:spPr>
      </p:pic>
      <p:pic>
        <p:nvPicPr>
          <p:cNvPr id="20" name="Picture 19" descr="10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3835" y="4956817"/>
            <a:ext cx="932410" cy="647636"/>
          </a:xfrm>
          <a:prstGeom prst="rect">
            <a:avLst/>
          </a:prstGeom>
        </p:spPr>
      </p:pic>
      <p:pic>
        <p:nvPicPr>
          <p:cNvPr id="21" name="Picture 20" descr="11.p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914" y="4743580"/>
            <a:ext cx="839169" cy="689418"/>
          </a:xfrm>
          <a:prstGeom prst="rect">
            <a:avLst/>
          </a:prstGeom>
        </p:spPr>
      </p:pic>
      <p:pic>
        <p:nvPicPr>
          <p:cNvPr id="22" name="Picture 21" descr="12.pn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2322" y="4690181"/>
            <a:ext cx="832509" cy="696383"/>
          </a:xfrm>
          <a:prstGeom prst="rect">
            <a:avLst/>
          </a:prstGeom>
        </p:spPr>
      </p:pic>
      <p:pic>
        <p:nvPicPr>
          <p:cNvPr id="23" name="Picture 22" descr="13.p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047" y="2931011"/>
            <a:ext cx="812529" cy="647636"/>
          </a:xfrm>
          <a:prstGeom prst="rect">
            <a:avLst/>
          </a:prstGeom>
        </p:spPr>
      </p:pic>
      <p:pic>
        <p:nvPicPr>
          <p:cNvPr id="24" name="Picture 23" descr="14.p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6596" y="1367057"/>
            <a:ext cx="812529" cy="647636"/>
          </a:xfrm>
          <a:prstGeom prst="rect">
            <a:avLst/>
          </a:prstGeom>
        </p:spPr>
      </p:pic>
      <p:pic>
        <p:nvPicPr>
          <p:cNvPr id="25" name="Picture 24" descr="15.p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6476" y="4688924"/>
            <a:ext cx="839169" cy="647636"/>
          </a:xfrm>
          <a:prstGeom prst="rect">
            <a:avLst/>
          </a:prstGeom>
        </p:spPr>
      </p:pic>
      <p:pic>
        <p:nvPicPr>
          <p:cNvPr id="26" name="Picture 25" descr="16.p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7376" y="4100098"/>
            <a:ext cx="945731" cy="668528"/>
          </a:xfrm>
          <a:prstGeom prst="rect">
            <a:avLst/>
          </a:prstGeom>
        </p:spPr>
      </p:pic>
      <p:pic>
        <p:nvPicPr>
          <p:cNvPr id="27" name="Picture 26" descr="17.png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7730" y="3403757"/>
            <a:ext cx="825849" cy="675491"/>
          </a:xfrm>
          <a:prstGeom prst="rect">
            <a:avLst/>
          </a:prstGeom>
        </p:spPr>
      </p:pic>
      <p:pic>
        <p:nvPicPr>
          <p:cNvPr id="28" name="Picture 27" descr="18.png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1844" y="3619146"/>
            <a:ext cx="792548" cy="71727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2971309" y="1557578"/>
            <a:ext cx="5795030" cy="3811217"/>
          </a:xfrm>
          <a:prstGeom prst="cloud">
            <a:avLst/>
          </a:pr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524001" y="10404"/>
            <a:ext cx="9129147" cy="6905563"/>
            <a:chOff x="0" y="10071"/>
            <a:chExt cx="9144000" cy="6929095"/>
          </a:xfrm>
        </p:grpSpPr>
        <p:sp>
          <p:nvSpPr>
            <p:cNvPr id="33" name="Rectangle 32"/>
            <p:cNvSpPr/>
            <p:nvPr/>
          </p:nvSpPr>
          <p:spPr>
            <a:xfrm>
              <a:off x="0" y="10071"/>
              <a:ext cx="9144000" cy="6847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101" y="81936"/>
              <a:ext cx="9042899" cy="685723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7881950" y="6487868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promicanjezdravlja@hzjz.hr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aslov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72" y="850108"/>
            <a:ext cx="6906816" cy="5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2667001" y="1241823"/>
            <a:ext cx="2060972" cy="2821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1275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Myriad Pro Bold SemiExt" charset="0"/>
                <a:ea typeface="+mj-ea"/>
                <a:cs typeface="Myriad Pro Bold SemiExt" charset="0"/>
              </a:rPr>
              <a:t>OPERATIVNI PROGRAM</a:t>
            </a:r>
            <a:endParaRPr kumimoji="0" lang="en-US" sz="1275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Myriad Pro Bold SemiExt" charset="0"/>
              <a:ea typeface="+mj-ea"/>
              <a:cs typeface="Myriad Pro Bold SemiExt" charset="0"/>
            </a:endParaRPr>
          </a:p>
        </p:txBody>
      </p:sp>
      <p:sp>
        <p:nvSpPr>
          <p:cNvPr id="6" name="Title 7"/>
          <p:cNvSpPr txBox="1">
            <a:spLocks/>
          </p:cNvSpPr>
          <p:nvPr/>
        </p:nvSpPr>
        <p:spPr bwMode="auto">
          <a:xfrm>
            <a:off x="2911081" y="1629966"/>
            <a:ext cx="2345531" cy="12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30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ＭＳ Ｐゴシック" charset="0"/>
                <a:cs typeface="Myriad Pro Light SemiExt" charset="0"/>
              </a:rPr>
              <a:t>Učinkoviti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30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ＭＳ Ｐゴシック" charset="0"/>
                <a:cs typeface="Myriad Pro Light SemiExt" charset="0"/>
              </a:rPr>
              <a:t>ljudski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30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ＭＳ Ｐゴシック" charset="0"/>
                <a:cs typeface="Myriad Pro Light SemiExt" charset="0"/>
              </a:rPr>
              <a:t>potencijal</a:t>
            </a:r>
            <a:r>
              <a:rPr kumimoji="0" lang="hr-HR" sz="30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ＭＳ Ｐゴシック" charset="0"/>
                <a:cs typeface="Myriad Pro Light SemiExt" charset="0"/>
              </a:rPr>
              <a:t>i</a:t>
            </a:r>
            <a:endParaRPr kumimoji="0" lang="en-US" sz="30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 SemiExt" charset="0"/>
              <a:ea typeface="ＭＳ Ｐゴシック" charset="0"/>
              <a:cs typeface="Myriad Pro Light SemiExt" charset="0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 bwMode="auto">
          <a:xfrm>
            <a:off x="2914651" y="3045620"/>
            <a:ext cx="206097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1275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Myriad Pro Bold SemiExt" charset="0"/>
                <a:ea typeface="ＭＳ Ｐゴシック" charset="0"/>
                <a:cs typeface="Myriad Pro Bold SemiExt" charset="0"/>
              </a:rPr>
              <a:t>2014. - 2020. </a:t>
            </a:r>
            <a:endParaRPr kumimoji="0" lang="en-US" sz="1275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Myriad Pro Bold SemiExt" charset="0"/>
              <a:ea typeface="ＭＳ Ｐゴシック" charset="0"/>
              <a:cs typeface="Myriad Pro Bold SemiExt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81326" y="3555206"/>
            <a:ext cx="1669256" cy="0"/>
          </a:xfrm>
          <a:prstGeom prst="line">
            <a:avLst/>
          </a:prstGeom>
          <a:ln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7"/>
          <p:cNvSpPr txBox="1">
            <a:spLocks/>
          </p:cNvSpPr>
          <p:nvPr/>
        </p:nvSpPr>
        <p:spPr>
          <a:xfrm>
            <a:off x="2902745" y="3765948"/>
            <a:ext cx="2060972" cy="1084659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1200" b="0" i="0" u="none" strike="noStrike" kern="1200" cap="none" spc="0" normalizeH="0" baseline="0" noProof="0" dirty="0">
                <a:ln>
                  <a:noFill/>
                </a:ln>
                <a:solidFill>
                  <a:srgbClr val="2797C9"/>
                </a:solidFill>
                <a:effectLst/>
                <a:uLnTx/>
                <a:uFillTx/>
                <a:latin typeface="Myriad Pro Light SemiExt"/>
                <a:ea typeface="+mj-ea"/>
                <a:cs typeface="Myriad Pro Light SemiExt"/>
              </a:rPr>
              <a:t>ZAPOŠLJAVANJE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a-IN" sz="1200" b="0" i="0" u="none" strike="noStrike" kern="1200" cap="none" spc="0" normalizeH="0" baseline="0" noProof="0" dirty="0">
              <a:ln>
                <a:noFill/>
              </a:ln>
              <a:solidFill>
                <a:srgbClr val="2797C9"/>
              </a:solidFill>
              <a:effectLst/>
              <a:uLnTx/>
              <a:uFillTx/>
              <a:latin typeface="Myriad Pro Light SemiExt"/>
              <a:ea typeface="+mj-ea"/>
              <a:cs typeface="Myriad Pro Light SemiEx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1200" b="0" i="0" u="none" strike="noStrike" kern="1200" cap="none" spc="0" normalizeH="0" baseline="0" noProof="0" dirty="0">
                <a:ln>
                  <a:noFill/>
                </a:ln>
                <a:solidFill>
                  <a:srgbClr val="A41568"/>
                </a:solidFill>
                <a:effectLst/>
                <a:uLnTx/>
                <a:uFillTx/>
                <a:latin typeface="Myriad Pro Light SemiExt"/>
                <a:ea typeface="+mj-ea"/>
                <a:cs typeface="Myriad Pro Light SemiExt"/>
              </a:rPr>
              <a:t>SOCIJALNO UKLJUČIVANJE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a-IN" sz="1200" b="0" i="0" u="none" strike="noStrike" kern="1200" cap="none" spc="0" normalizeH="0" baseline="0" noProof="0" dirty="0">
              <a:ln>
                <a:noFill/>
              </a:ln>
              <a:solidFill>
                <a:srgbClr val="A41568"/>
              </a:solidFill>
              <a:effectLst/>
              <a:uLnTx/>
              <a:uFillTx/>
              <a:latin typeface="Myriad Pro Light SemiExt"/>
              <a:ea typeface="+mj-ea"/>
              <a:cs typeface="Myriad Pro Light SemiEx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1200" b="0" i="0" u="none" strike="noStrike" kern="1200" cap="none" spc="0" normalizeH="0" baseline="0" noProof="0" dirty="0">
                <a:ln>
                  <a:noFill/>
                </a:ln>
                <a:solidFill>
                  <a:srgbClr val="149A4B"/>
                </a:solidFill>
                <a:effectLst/>
                <a:uLnTx/>
                <a:uFillTx/>
                <a:latin typeface="Myriad Pro Light SemiExt"/>
                <a:ea typeface="+mj-ea"/>
                <a:cs typeface="Myriad Pro Light SemiExt"/>
              </a:rPr>
              <a:t>OBRAZOVANJE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a-IN" sz="1200" b="0" i="0" u="none" strike="noStrike" kern="1200" cap="none" spc="0" normalizeH="0" baseline="0" noProof="0" dirty="0">
              <a:ln>
                <a:noFill/>
              </a:ln>
              <a:solidFill>
                <a:srgbClr val="149A4B"/>
              </a:solidFill>
              <a:effectLst/>
              <a:uLnTx/>
              <a:uFillTx/>
              <a:latin typeface="Myriad Pro Light SemiExt"/>
              <a:ea typeface="+mj-ea"/>
              <a:cs typeface="Myriad Pro Light SemiEx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1200" b="0" i="0" u="none" strike="noStrike" kern="1200" cap="none" spc="0" normalizeH="0" baseline="0" noProof="0" dirty="0">
                <a:ln>
                  <a:noFill/>
                </a:ln>
                <a:solidFill>
                  <a:srgbClr val="E88E31"/>
                </a:solidFill>
                <a:effectLst/>
                <a:uLnTx/>
                <a:uFillTx/>
                <a:latin typeface="Myriad Pro Light SemiExt"/>
                <a:ea typeface="+mj-ea"/>
                <a:cs typeface="Myriad Pro Light SemiExt"/>
              </a:rPr>
              <a:t>DOBRO UPRAVLJANJE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797C9"/>
              </a:solidFill>
              <a:effectLst/>
              <a:uLnTx/>
              <a:uFillTx/>
              <a:latin typeface="Myriad Pro Light SemiExt"/>
              <a:ea typeface="+mj-ea"/>
              <a:cs typeface="Myriad Pro Light SemiExt"/>
            </a:endParaRPr>
          </a:p>
        </p:txBody>
      </p:sp>
      <p:pic>
        <p:nvPicPr>
          <p:cNvPr id="10" name="Picture 9" descr="naslov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7"/>
          <p:cNvSpPr txBox="1">
            <a:spLocks/>
          </p:cNvSpPr>
          <p:nvPr/>
        </p:nvSpPr>
        <p:spPr bwMode="auto">
          <a:xfrm>
            <a:off x="0" y="512763"/>
            <a:ext cx="27479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17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Myriad Pro Bold SemiExt" charset="0"/>
                <a:ea typeface="Myriad Pro Bold SemiExt" charset="0"/>
                <a:cs typeface="Myriad Pro Bold SemiExt" charset="0"/>
              </a:rPr>
              <a:t>OPERATIVNI PROGRAM</a:t>
            </a:r>
            <a:endParaRPr kumimoji="0" lang="en-US" altLang="sr-Latn-CS" sz="1700" b="0" i="0" u="none" strike="noStrike" kern="1200" cap="none" spc="0" normalizeH="0" baseline="0" noProof="0" dirty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Myriad Pro Bold SemiExt" charset="0"/>
              <a:ea typeface="Myriad Pro Bold SemiExt" charset="0"/>
              <a:cs typeface="Myriad Pro Bold SemiExt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 bwMode="auto">
          <a:xfrm>
            <a:off x="325438" y="1030288"/>
            <a:ext cx="31273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MS PGothic" charset="-128"/>
                <a:cs typeface="Myriad Pro Light SemiExt" charset="0"/>
              </a:rPr>
              <a:t>Učinkoviti</a:t>
            </a:r>
            <a:r>
              <a:rPr kumimoji="0" lang="ta-IN" altLang="sr-Latn-C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MS PGothic" charset="-128"/>
                <a:cs typeface="Myriad Pro Light SemiExt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MS PGothic" charset="-128"/>
                <a:cs typeface="Myriad Pro Light SemiExt" charset="0"/>
              </a:rPr>
              <a:t>ljudski</a:t>
            </a:r>
            <a:r>
              <a:rPr kumimoji="0" lang="ta-IN" altLang="sr-Latn-C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MS PGothic" charset="-128"/>
                <a:cs typeface="Myriad Pro Light SemiExt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MS PGothic" charset="-128"/>
                <a:cs typeface="Myriad Pro Light SemiExt" charset="0"/>
              </a:rPr>
              <a:t>potencijal</a:t>
            </a:r>
            <a:r>
              <a:rPr kumimoji="0" lang="hr-HR" altLang="sr-Latn-C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 SemiExt" charset="0"/>
                <a:ea typeface="MS PGothic" charset="-128"/>
                <a:cs typeface="Myriad Pro Light SemiExt" charset="0"/>
              </a:rPr>
              <a:t>i</a:t>
            </a:r>
            <a:endParaRPr kumimoji="0" lang="en-US" altLang="sr-Latn-C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 SemiExt" charset="0"/>
              <a:ea typeface="MS PGothic" charset="-128"/>
              <a:cs typeface="Myriad Pro Light SemiExt" charset="0"/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 bwMode="auto">
          <a:xfrm>
            <a:off x="330200" y="2917825"/>
            <a:ext cx="2747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17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Myriad Pro Bold SemiExt" charset="0"/>
                <a:ea typeface="MS PGothic" charset="-128"/>
                <a:cs typeface="Myriad Pro Bold SemiExt" charset="0"/>
              </a:rPr>
              <a:t>2014. - 2020. </a:t>
            </a:r>
            <a:endParaRPr kumimoji="0" lang="en-US" altLang="sr-Latn-CS" sz="1700" b="0" i="0" u="none" strike="noStrike" kern="1200" cap="none" spc="0" normalizeH="0" baseline="0" noProof="0" dirty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Myriad Pro Bold SemiExt" charset="0"/>
              <a:ea typeface="MS PGothic" charset="-128"/>
              <a:cs typeface="Myriad Pro Bold Semi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9100" y="3597275"/>
            <a:ext cx="2225675" cy="0"/>
          </a:xfrm>
          <a:prstGeom prst="line">
            <a:avLst/>
          </a:prstGeom>
          <a:ln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7"/>
          <p:cNvSpPr txBox="1">
            <a:spLocks/>
          </p:cNvSpPr>
          <p:nvPr/>
        </p:nvSpPr>
        <p:spPr bwMode="auto">
          <a:xfrm>
            <a:off x="314325" y="3878263"/>
            <a:ext cx="27479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1500" b="0" i="0" u="none" strike="noStrike" kern="1200" cap="none" spc="0" normalizeH="0" baseline="0" noProof="0" dirty="0">
                <a:ln>
                  <a:noFill/>
                </a:ln>
                <a:solidFill>
                  <a:srgbClr val="2797C9"/>
                </a:solidFill>
                <a:effectLst/>
                <a:uLnTx/>
                <a:uFillTx/>
                <a:latin typeface="Myriad Pro Light SemiExt" charset="0"/>
                <a:ea typeface="Myriad Pro Light SemiExt" charset="0"/>
                <a:cs typeface="Myriad Pro Light SemiExt" charset="0"/>
              </a:rPr>
              <a:t>ZAPOŠLJAVANJE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a-IN" altLang="sr-Latn-CS" sz="1500" b="0" i="0" u="none" strike="noStrike" kern="1200" cap="none" spc="0" normalizeH="0" baseline="0" noProof="0" dirty="0">
              <a:ln>
                <a:noFill/>
              </a:ln>
              <a:solidFill>
                <a:srgbClr val="2797C9"/>
              </a:solidFill>
              <a:effectLst/>
              <a:uLnTx/>
              <a:uFillTx/>
              <a:latin typeface="Myriad Pro Light SemiExt" charset="0"/>
              <a:ea typeface="Myriad Pro Light SemiExt" charset="0"/>
              <a:cs typeface="Myriad Pro Light Semi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1500" b="0" i="0" u="none" strike="noStrike" kern="1200" cap="none" spc="0" normalizeH="0" baseline="0" noProof="0" dirty="0">
                <a:ln>
                  <a:noFill/>
                </a:ln>
                <a:solidFill>
                  <a:srgbClr val="A41568"/>
                </a:solidFill>
                <a:effectLst/>
                <a:uLnTx/>
                <a:uFillTx/>
                <a:latin typeface="Myriad Pro Light SemiExt" charset="0"/>
                <a:ea typeface="Myriad Pro Light SemiExt" charset="0"/>
                <a:cs typeface="Myriad Pro Light SemiExt" charset="0"/>
              </a:rPr>
              <a:t>SOCIJALNO UKLJUČIVANJE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a-IN" altLang="sr-Latn-CS" sz="1500" b="0" i="0" u="none" strike="noStrike" kern="1200" cap="none" spc="0" normalizeH="0" baseline="0" noProof="0" dirty="0">
              <a:ln>
                <a:noFill/>
              </a:ln>
              <a:solidFill>
                <a:srgbClr val="A41568"/>
              </a:solidFill>
              <a:effectLst/>
              <a:uLnTx/>
              <a:uFillTx/>
              <a:latin typeface="Myriad Pro Light SemiExt" charset="0"/>
              <a:ea typeface="Myriad Pro Light SemiExt" charset="0"/>
              <a:cs typeface="Myriad Pro Light Semi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1500" b="0" i="0" u="none" strike="noStrike" kern="1200" cap="none" spc="0" normalizeH="0" baseline="0" noProof="0" dirty="0">
                <a:ln>
                  <a:noFill/>
                </a:ln>
                <a:solidFill>
                  <a:srgbClr val="149A4B"/>
                </a:solidFill>
                <a:effectLst/>
                <a:uLnTx/>
                <a:uFillTx/>
                <a:latin typeface="Myriad Pro Light SemiExt" charset="0"/>
                <a:ea typeface="Myriad Pro Light SemiExt" charset="0"/>
                <a:cs typeface="Myriad Pro Light SemiExt" charset="0"/>
              </a:rPr>
              <a:t>OBRAZOVANJE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a-IN" altLang="sr-Latn-CS" sz="1500" b="0" i="0" u="none" strike="noStrike" kern="1200" cap="none" spc="0" normalizeH="0" baseline="0" noProof="0" dirty="0">
              <a:ln>
                <a:noFill/>
              </a:ln>
              <a:solidFill>
                <a:srgbClr val="149A4B"/>
              </a:solidFill>
              <a:effectLst/>
              <a:uLnTx/>
              <a:uFillTx/>
              <a:latin typeface="Myriad Pro Light SemiExt" charset="0"/>
              <a:ea typeface="Myriad Pro Light SemiExt" charset="0"/>
              <a:cs typeface="Myriad Pro Light Semi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sr-Latn-CS" sz="1500" b="0" i="0" u="none" strike="noStrike" kern="1200" cap="none" spc="0" normalizeH="0" baseline="0" noProof="0" dirty="0">
                <a:ln>
                  <a:noFill/>
                </a:ln>
                <a:solidFill>
                  <a:srgbClr val="E88E31"/>
                </a:solidFill>
                <a:effectLst/>
                <a:uLnTx/>
                <a:uFillTx/>
                <a:latin typeface="Myriad Pro Light SemiExt" charset="0"/>
                <a:ea typeface="Myriad Pro Light SemiExt" charset="0"/>
                <a:cs typeface="Myriad Pro Light SemiExt" charset="0"/>
              </a:rPr>
              <a:t>DOBRO UPRAVLJANJE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sr-Latn-CS" sz="1500" b="0" i="0" u="none" strike="noStrike" kern="1200" cap="none" spc="0" normalizeH="0" baseline="0" noProof="0" dirty="0">
              <a:ln>
                <a:noFill/>
              </a:ln>
              <a:solidFill>
                <a:srgbClr val="2797C9"/>
              </a:solidFill>
              <a:effectLst/>
              <a:uLnTx/>
              <a:uFillTx/>
              <a:latin typeface="Myriad Pro Light SemiExt" charset="0"/>
              <a:ea typeface="Myriad Pro Light SemiExt" charset="0"/>
              <a:cs typeface="Myriad Pro Light Semi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084" y="648718"/>
            <a:ext cx="10515600" cy="1325563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solidFill>
                  <a:srgbClr val="77C04F"/>
                </a:solidFill>
                <a:cs typeface="Myriad Pro Bold SemiExt" charset="0"/>
              </a:rPr>
              <a:t>Prekomjerna tjelesna masa &amp; debljina u djece</a:t>
            </a:r>
            <a:br>
              <a:rPr lang="hr-HR" sz="4000" b="1" dirty="0" smtClean="0">
                <a:solidFill>
                  <a:srgbClr val="77C04F"/>
                </a:solidFill>
                <a:cs typeface="Myriad Pro Bold SemiExt" charset="0"/>
              </a:rPr>
            </a:br>
            <a:endParaRPr lang="en-US" sz="4000" b="1" dirty="0">
              <a:solidFill>
                <a:srgbClr val="77C04F"/>
              </a:solidFill>
              <a:ea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69343" y="1162238"/>
            <a:ext cx="12025302" cy="4920124"/>
            <a:chOff x="569343" y="1162238"/>
            <a:chExt cx="12025302" cy="4920124"/>
          </a:xfrm>
        </p:grpSpPr>
        <p:sp>
          <p:nvSpPr>
            <p:cNvPr id="5" name="Oval 4"/>
            <p:cNvSpPr/>
            <p:nvPr/>
          </p:nvSpPr>
          <p:spPr>
            <a:xfrm>
              <a:off x="569343" y="2639683"/>
              <a:ext cx="2242868" cy="2294626"/>
            </a:xfrm>
            <a:prstGeom prst="ellipse">
              <a:avLst/>
            </a:prstGeom>
            <a:ln w="76200">
              <a:solidFill>
                <a:srgbClr val="6FBD4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5400" dirty="0" smtClean="0"/>
                <a:t>2003</a:t>
              </a:r>
              <a:endParaRPr lang="hr-HR" sz="54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6E7E7"/>
                </a:clrFrom>
                <a:clrTo>
                  <a:srgbClr val="E6E7E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6212" y="2834223"/>
              <a:ext cx="1541066" cy="1905546"/>
            </a:xfrm>
            <a:prstGeom prst="rect">
              <a:avLst/>
            </a:prstGeom>
          </p:spPr>
        </p:pic>
        <p:graphicFrame>
          <p:nvGraphicFramePr>
            <p:cNvPr id="22" name="Chart 21"/>
            <p:cNvGraphicFramePr/>
            <p:nvPr>
              <p:extLst/>
            </p:nvPr>
          </p:nvGraphicFramePr>
          <p:xfrm>
            <a:off x="1222564" y="1162238"/>
            <a:ext cx="7145907" cy="49148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6157278" y="1619717"/>
              <a:ext cx="16131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400" b="1" dirty="0" smtClean="0">
                  <a:solidFill>
                    <a:srgbClr val="68686A"/>
                  </a:solidFill>
                </a:rPr>
                <a:t>19.5%</a:t>
              </a:r>
              <a:endParaRPr lang="hr-HR" sz="4400" b="1" dirty="0">
                <a:solidFill>
                  <a:srgbClr val="68686A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6E7E7"/>
                </a:clrFrom>
                <a:clrTo>
                  <a:srgbClr val="E6E7E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00480" y="2834223"/>
              <a:ext cx="1781078" cy="2054842"/>
            </a:xfrm>
            <a:prstGeom prst="rect">
              <a:avLst/>
            </a:prstGeom>
          </p:spPr>
        </p:pic>
        <p:graphicFrame>
          <p:nvGraphicFramePr>
            <p:cNvPr id="25" name="Chart 24"/>
            <p:cNvGraphicFramePr/>
            <p:nvPr>
              <p:extLst/>
            </p:nvPr>
          </p:nvGraphicFramePr>
          <p:xfrm>
            <a:off x="5448738" y="1167480"/>
            <a:ext cx="7145907" cy="49148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10383452" y="1636455"/>
              <a:ext cx="16131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400" b="1" dirty="0" smtClean="0">
                  <a:solidFill>
                    <a:srgbClr val="68686A"/>
                  </a:solidFill>
                </a:rPr>
                <a:t>22.1%</a:t>
              </a:r>
              <a:endParaRPr lang="hr-HR" sz="4400" b="1" dirty="0">
                <a:solidFill>
                  <a:srgbClr val="68686A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81878" y="14103"/>
            <a:ext cx="1371989" cy="117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70000"/>
          </a:blip>
          <a:srcRect l="30662" r="24334" b="61997"/>
          <a:stretch/>
        </p:blipFill>
        <p:spPr>
          <a:xfrm rot="20890376">
            <a:off x="10642419" y="5686408"/>
            <a:ext cx="1776531" cy="10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48" y="107628"/>
            <a:ext cx="652078" cy="4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9343" y="1162238"/>
            <a:ext cx="12025302" cy="4924595"/>
            <a:chOff x="569343" y="1162238"/>
            <a:chExt cx="12025302" cy="4924595"/>
          </a:xfrm>
        </p:grpSpPr>
        <p:sp>
          <p:nvSpPr>
            <p:cNvPr id="5" name="Oval 4"/>
            <p:cNvSpPr/>
            <p:nvPr/>
          </p:nvSpPr>
          <p:spPr>
            <a:xfrm>
              <a:off x="569343" y="2639683"/>
              <a:ext cx="2242868" cy="2294626"/>
            </a:xfrm>
            <a:prstGeom prst="ellipse">
              <a:avLst/>
            </a:prstGeom>
            <a:ln w="76200">
              <a:solidFill>
                <a:srgbClr val="6FBD4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5400" dirty="0" smtClean="0"/>
                <a:t>2015</a:t>
              </a:r>
              <a:endParaRPr lang="hr-HR" sz="54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6E7E7"/>
                </a:clrFrom>
                <a:clrTo>
                  <a:srgbClr val="E6E7E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6212" y="2834223"/>
              <a:ext cx="1541066" cy="1905546"/>
            </a:xfrm>
            <a:prstGeom prst="rect">
              <a:avLst/>
            </a:prstGeom>
          </p:spPr>
        </p:pic>
        <p:graphicFrame>
          <p:nvGraphicFramePr>
            <p:cNvPr id="22" name="Chart 21"/>
            <p:cNvGraphicFramePr/>
            <p:nvPr>
              <p:extLst/>
            </p:nvPr>
          </p:nvGraphicFramePr>
          <p:xfrm>
            <a:off x="1222564" y="1162238"/>
            <a:ext cx="7145907" cy="49148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6157278" y="1619717"/>
              <a:ext cx="16131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400" b="1" dirty="0" smtClean="0">
                  <a:solidFill>
                    <a:srgbClr val="68686A"/>
                  </a:solidFill>
                </a:rPr>
                <a:t>31.0%</a:t>
              </a:r>
              <a:endParaRPr lang="hr-HR" sz="4400" b="1" dirty="0">
                <a:solidFill>
                  <a:srgbClr val="68686A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6E7E7"/>
                </a:clrFrom>
                <a:clrTo>
                  <a:srgbClr val="E6E7E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00480" y="2834223"/>
              <a:ext cx="1781078" cy="2054842"/>
            </a:xfrm>
            <a:prstGeom prst="rect">
              <a:avLst/>
            </a:prstGeom>
          </p:spPr>
        </p:pic>
        <p:graphicFrame>
          <p:nvGraphicFramePr>
            <p:cNvPr id="25" name="Chart 24"/>
            <p:cNvGraphicFramePr/>
            <p:nvPr>
              <p:extLst/>
            </p:nvPr>
          </p:nvGraphicFramePr>
          <p:xfrm>
            <a:off x="5448738" y="1171951"/>
            <a:ext cx="7145907" cy="49148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10383452" y="1636455"/>
              <a:ext cx="16131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400" b="1" dirty="0" smtClean="0">
                  <a:solidFill>
                    <a:srgbClr val="68686A"/>
                  </a:solidFill>
                </a:rPr>
                <a:t>38.7%</a:t>
              </a:r>
              <a:endParaRPr lang="hr-HR" sz="4400" b="1" dirty="0">
                <a:solidFill>
                  <a:srgbClr val="68686A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81878" y="14103"/>
            <a:ext cx="1371989" cy="117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70000"/>
          </a:blip>
          <a:srcRect l="30662" r="24334" b="61997"/>
          <a:stretch/>
        </p:blipFill>
        <p:spPr>
          <a:xfrm rot="20890376">
            <a:off x="10642419" y="5686408"/>
            <a:ext cx="1776531" cy="100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9478" y="718859"/>
            <a:ext cx="10515600" cy="1325563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solidFill>
                  <a:srgbClr val="77C04F"/>
                </a:solidFill>
                <a:cs typeface="Myriad Pro Bold SemiExt" charset="0"/>
              </a:rPr>
              <a:t>Prekomjerna tjelesna masa &amp; debljina u djece</a:t>
            </a:r>
            <a:br>
              <a:rPr lang="hr-HR" sz="4000" b="1" dirty="0" smtClean="0">
                <a:solidFill>
                  <a:srgbClr val="77C04F"/>
                </a:solidFill>
                <a:cs typeface="Myriad Pro Bold SemiExt" charset="0"/>
              </a:rPr>
            </a:br>
            <a:endParaRPr lang="en-US" sz="4000" b="1" dirty="0">
              <a:solidFill>
                <a:srgbClr val="77C04F"/>
              </a:solidFill>
              <a:ea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48" y="107628"/>
            <a:ext cx="652078" cy="4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2791" r="8970" b="257"/>
          <a:stretch/>
        </p:blipFill>
        <p:spPr>
          <a:xfrm>
            <a:off x="411277" y="67112"/>
            <a:ext cx="10831554" cy="6213670"/>
          </a:xfrm>
        </p:spPr>
      </p:pic>
      <p:grpSp>
        <p:nvGrpSpPr>
          <p:cNvPr id="36" name="Group 35"/>
          <p:cNvGrpSpPr/>
          <p:nvPr/>
        </p:nvGrpSpPr>
        <p:grpSpPr>
          <a:xfrm>
            <a:off x="1892966" y="400795"/>
            <a:ext cx="8326079" cy="5418392"/>
            <a:chOff x="2429862" y="560186"/>
            <a:chExt cx="8326079" cy="5418392"/>
          </a:xfrm>
        </p:grpSpPr>
        <p:sp>
          <p:nvSpPr>
            <p:cNvPr id="7" name="Rectangle 6"/>
            <p:cNvSpPr/>
            <p:nvPr/>
          </p:nvSpPr>
          <p:spPr>
            <a:xfrm>
              <a:off x="2802824" y="560186"/>
              <a:ext cx="7105475" cy="796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 smtClean="0">
                  <a:solidFill>
                    <a:srgbClr val="98BA81"/>
                  </a:solidFill>
                </a:rPr>
                <a:t>ŠTO JE POTREBNO ZA PRAVILNU PREHRANU DJECE?</a:t>
              </a:r>
              <a:endParaRPr lang="hr-HR" dirty="0">
                <a:solidFill>
                  <a:srgbClr val="98BA8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16113" y="1768558"/>
              <a:ext cx="1738185" cy="463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Rano djetinjstvo </a:t>
              </a:r>
            </a:p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6 mjeseci – 4 godine</a:t>
              </a:r>
            </a:p>
            <a:p>
              <a:pPr algn="ctr"/>
              <a:endParaRPr lang="hr-HR" sz="1200" b="1" dirty="0">
                <a:solidFill>
                  <a:srgbClr val="98BA8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29862" y="5136913"/>
              <a:ext cx="2559465" cy="84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Kada je navršila 6 mjeseci, Lindini roditelji počeli su uvoditi različitu nove namirnice u njenu prehranu, poput povrća, jaja i mahunarki.</a:t>
              </a:r>
              <a:endParaRPr lang="hr-HR" sz="1200" b="1" dirty="0">
                <a:solidFill>
                  <a:srgbClr val="98BA8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61532" y="2816798"/>
              <a:ext cx="2254665" cy="840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NUTRITIVNE POTREBE</a:t>
              </a:r>
            </a:p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Uz dojenje, dodatne nutritivne namirnice kao meso, riba, jaja, mliječni proizvodi, voće, povrće, mahunarke i orašasti plodovi</a:t>
              </a:r>
              <a:endParaRPr lang="hr-HR" sz="1200" b="1" dirty="0">
                <a:solidFill>
                  <a:srgbClr val="98BA8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3437" y="4969654"/>
              <a:ext cx="2422760" cy="1008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UTJECAJ U BUDUĆNOSTI</a:t>
              </a:r>
            </a:p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Malnutricija u ranom djetinjstvu može utjecati na razvoj mozga, kognitivni razvoj i školsko postignuće u kasnom djetinjstvu.</a:t>
              </a:r>
              <a:endParaRPr lang="hr-HR" sz="1200" b="1" dirty="0">
                <a:solidFill>
                  <a:srgbClr val="98BA8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6476" y="5136913"/>
              <a:ext cx="2559465" cy="84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 smtClean="0">
                  <a:solidFill>
                    <a:srgbClr val="98BA81"/>
                  </a:solidFill>
                </a:rPr>
                <a:t>Sarina obitelj preselila se u urbano područje bez tržnice sa zdravom hranom i njeni roditelji jedino imaju vremena pripremiti joj pahuljice ili gotove obroke.</a:t>
              </a:r>
              <a:endParaRPr lang="hr-HR" sz="1200" b="1" dirty="0">
                <a:solidFill>
                  <a:srgbClr val="98BA81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029194" y="6421690"/>
            <a:ext cx="7080428" cy="38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>
                    <a:lumMod val="65000"/>
                  </a:schemeClr>
                </a:solidFill>
              </a:rPr>
              <a:t>Ilustracija prilagođena iz UNICEF: „The state of the world’s children 2019”</a:t>
            </a:r>
            <a:endParaRPr lang="hr-HR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2" y="444617"/>
            <a:ext cx="11614301" cy="5614901"/>
          </a:xfrm>
        </p:spPr>
      </p:pic>
      <p:sp>
        <p:nvSpPr>
          <p:cNvPr id="6" name="Rectangle 5"/>
          <p:cNvSpPr/>
          <p:nvPr/>
        </p:nvSpPr>
        <p:spPr>
          <a:xfrm>
            <a:off x="2408541" y="702798"/>
            <a:ext cx="7105475" cy="796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98BA81"/>
                </a:solidFill>
              </a:rPr>
              <a:t>ŠTO JE POTREBNO ZA PRAVILNU PREHRANU DJECE?</a:t>
            </a:r>
            <a:endParaRPr lang="hr-HR" dirty="0">
              <a:solidFill>
                <a:srgbClr val="98BA8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0495" y="1912690"/>
            <a:ext cx="1677928" cy="427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rgbClr val="98BA81"/>
                </a:solidFill>
              </a:rPr>
              <a:t>Srednje djetinjstvo </a:t>
            </a:r>
          </a:p>
          <a:p>
            <a:pPr algn="ctr"/>
            <a:r>
              <a:rPr lang="hr-HR" sz="1200" b="1" dirty="0" smtClean="0">
                <a:solidFill>
                  <a:srgbClr val="98BA81"/>
                </a:solidFill>
              </a:rPr>
              <a:t>5</a:t>
            </a:r>
            <a:r>
              <a:rPr lang="hr-HR" sz="1200" b="1" dirty="0">
                <a:solidFill>
                  <a:srgbClr val="98BA81"/>
                </a:solidFill>
              </a:rPr>
              <a:t> </a:t>
            </a:r>
            <a:r>
              <a:rPr lang="hr-HR" sz="1200" b="1" dirty="0" smtClean="0">
                <a:solidFill>
                  <a:srgbClr val="98BA81"/>
                </a:solidFill>
              </a:rPr>
              <a:t>– </a:t>
            </a:r>
            <a:r>
              <a:rPr lang="hr-HR" sz="1200" b="1" dirty="0">
                <a:solidFill>
                  <a:srgbClr val="98BA81"/>
                </a:solidFill>
              </a:rPr>
              <a:t>9</a:t>
            </a:r>
            <a:r>
              <a:rPr lang="hr-HR" sz="1200" b="1" dirty="0" smtClean="0">
                <a:solidFill>
                  <a:srgbClr val="98BA81"/>
                </a:solidFill>
              </a:rPr>
              <a:t> godina</a:t>
            </a:r>
          </a:p>
          <a:p>
            <a:pPr algn="ctr"/>
            <a:endParaRPr lang="hr-HR" sz="1200" b="1" dirty="0">
              <a:solidFill>
                <a:srgbClr val="98BA8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5579" y="5003490"/>
            <a:ext cx="2559465" cy="84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rgbClr val="98BA81"/>
                </a:solidFill>
              </a:rPr>
              <a:t>Linda je počela jesti više voća i povrća i ide u školu u kojoj postoji mogućnost zdravog ručka.</a:t>
            </a:r>
            <a:endParaRPr lang="hr-HR" sz="1200" b="1" dirty="0">
              <a:solidFill>
                <a:srgbClr val="98BA8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8594" y="2873624"/>
            <a:ext cx="2055301" cy="60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 smtClean="0">
                <a:solidFill>
                  <a:srgbClr val="98BA81"/>
                </a:solidFill>
              </a:rPr>
              <a:t>NUTRITIVNE POTREBE</a:t>
            </a:r>
          </a:p>
          <a:p>
            <a:pPr algn="ctr"/>
            <a:r>
              <a:rPr lang="hr-HR" sz="1100" b="1" dirty="0" smtClean="0">
                <a:solidFill>
                  <a:srgbClr val="98BA81"/>
                </a:solidFill>
              </a:rPr>
              <a:t>Puno voća i povrća i širok izbor ostale hrane</a:t>
            </a:r>
            <a:endParaRPr lang="hr-HR" sz="1100" b="1" dirty="0">
              <a:solidFill>
                <a:srgbClr val="98BA8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161" y="4851503"/>
            <a:ext cx="2573761" cy="1466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rgbClr val="98BA81"/>
                </a:solidFill>
              </a:rPr>
              <a:t>UTJECAJ U BUDUĆNOSTI</a:t>
            </a:r>
          </a:p>
          <a:p>
            <a:pPr algn="ctr"/>
            <a:r>
              <a:rPr lang="hr-HR" sz="1200" b="1" dirty="0" smtClean="0">
                <a:solidFill>
                  <a:srgbClr val="98BA81"/>
                </a:solidFill>
              </a:rPr>
              <a:t>Malnutricija u srednjem djetinjstvu može utjecati na školsko postignuće u adolescenciji. Prekomjerna tjelesna masa i debljina imaju kratkoročne i dugoročne posljedice na tjelesno i mentalno zdravlje.</a:t>
            </a:r>
            <a:endParaRPr lang="hr-HR" sz="1200" b="1" dirty="0">
              <a:solidFill>
                <a:srgbClr val="98BA8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79039" y="5003490"/>
            <a:ext cx="2559465" cy="84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rgbClr val="98BA81"/>
                </a:solidFill>
              </a:rPr>
              <a:t>Sara svaki obrok jede isto – većinom žitarice i škrob. Ne unosi dovoljno željeza i njen školski rad pati.</a:t>
            </a:r>
            <a:endParaRPr lang="hr-HR" sz="1200" b="1" dirty="0">
              <a:solidFill>
                <a:srgbClr val="98BA8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8594" y="6443832"/>
            <a:ext cx="7080428" cy="38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>
                    <a:lumMod val="65000"/>
                  </a:schemeClr>
                </a:solidFill>
              </a:rPr>
              <a:t>Ilustracija prilagođena iz UNICEF: „The state of the world’s children 2019”</a:t>
            </a:r>
            <a:endParaRPr lang="hr-HR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693074" y="1"/>
          <a:ext cx="10576589" cy="7015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9739" y="4371848"/>
            <a:ext cx="1063256" cy="914400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221" y="3283847"/>
            <a:ext cx="957182" cy="823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6219" y="671949"/>
            <a:ext cx="1014332" cy="872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1" y="3088550"/>
            <a:ext cx="1024221" cy="8808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662" r="24334" b="61997"/>
          <a:stretch/>
        </p:blipFill>
        <p:spPr>
          <a:xfrm rot="20908069">
            <a:off x="2347103" y="-46416"/>
            <a:ext cx="2965676" cy="1669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4888193" y="2517308"/>
            <a:ext cx="2199216" cy="1762411"/>
            <a:chOff x="2826131" y="-2801689"/>
            <a:chExt cx="2199216" cy="1762411"/>
          </a:xfrm>
        </p:grpSpPr>
        <p:sp>
          <p:nvSpPr>
            <p:cNvPr id="10" name="Oval 9"/>
            <p:cNvSpPr/>
            <p:nvPr/>
          </p:nvSpPr>
          <p:spPr>
            <a:xfrm>
              <a:off x="3098116" y="-2398538"/>
              <a:ext cx="1655245" cy="10328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131" y="-2801689"/>
              <a:ext cx="2199216" cy="1762411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5" y="144577"/>
            <a:ext cx="1011267" cy="5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70000"/>
          </a:blip>
          <a:srcRect l="30662" r="24334" b="61997"/>
          <a:stretch/>
        </p:blipFill>
        <p:spPr>
          <a:xfrm rot="20890376">
            <a:off x="10131451" y="5421060"/>
            <a:ext cx="2178889" cy="12266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0" y="551595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58" y="5888065"/>
            <a:ext cx="1504216" cy="72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36" y="5940196"/>
            <a:ext cx="612101" cy="621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42" y="6059727"/>
            <a:ext cx="1301887" cy="486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5182" y="5968220"/>
            <a:ext cx="1174372" cy="577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090" y="5617892"/>
            <a:ext cx="206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PARTNERI U PROVEDBI: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8165" y="829699"/>
            <a:ext cx="4928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77C04E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1. Zdravstveno obrazovanje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C0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8165" y="1699215"/>
            <a:ext cx="81863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CILJ: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Promicanje pravilne prehrane i tjelesne aktivnosti u cilju prevencije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717776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prekomjerne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 tjelesne mase i debljine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Zdravstveno obrazovanje iz područja mentalnog zdravlja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Edukacija i informiranje učenika, mladih i ciljnih skupina iz područja zaštite spolnog i reproduktivnog zdravlja i odgovornog spolnog ponašanja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Calibri" panose="020F0502020204030204"/>
              <a:ea typeface="+mn-ea"/>
              <a:cs typeface="Myriad Pro Bold SemiEx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CILJNA SKUPINA: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Calibri" panose="020F0502020204030204"/>
                <a:ea typeface="+mn-ea"/>
                <a:cs typeface="Myriad Pro Bold SemiExt" charset="0"/>
              </a:rPr>
              <a:t>Djeca školske dobi i djelatnici odgojno-obrazovnog sustava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Calibri" panose="020F0502020204030204"/>
              <a:ea typeface="+mn-ea"/>
              <a:cs typeface="Myriad Pro Bold SemiEx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Calibri" panose="020F0502020204030204"/>
              <a:ea typeface="+mn-ea"/>
              <a:cs typeface="Myriad Pro Bold SemiEx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6034" y="144577"/>
            <a:ext cx="652078" cy="494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5" y="144577"/>
            <a:ext cx="1011267" cy="52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13713B-6354-4D26-8806-93F5990C4380}"/>
              </a:ext>
            </a:extLst>
          </p:cNvPr>
          <p:cNvSpPr txBox="1"/>
          <p:nvPr/>
        </p:nvSpPr>
        <p:spPr>
          <a:xfrm>
            <a:off x="7074997" y="3735341"/>
            <a:ext cx="184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77877"/>
                </a:solidFill>
                <a:cs typeface="Myriad Pro Bold SemiExt" charset="0"/>
              </a:rPr>
              <a:t>+ vrtići</a:t>
            </a:r>
          </a:p>
        </p:txBody>
      </p:sp>
    </p:spTree>
    <p:extLst>
      <p:ext uri="{BB962C8B-B14F-4D97-AF65-F5344CB8AC3E}">
        <p14:creationId xmlns:p14="http://schemas.microsoft.com/office/powerpoint/2010/main" val="41779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50C88E-E41B-48F8-9670-611AAEDE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0" y="0"/>
            <a:ext cx="75846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246A87-3E75-47C2-A5BE-966BE6E11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063" y="1987480"/>
            <a:ext cx="7449590" cy="4544059"/>
          </a:xfrm>
          <a:prstGeom prst="rect">
            <a:avLst/>
          </a:prstGeom>
        </p:spPr>
      </p:pic>
      <p:pic>
        <p:nvPicPr>
          <p:cNvPr id="1026" name="Picture 2" descr="Slikovni rezultat za savez dnd">
            <a:extLst>
              <a:ext uri="{FF2B5EF4-FFF2-40B4-BE49-F238E27FC236}">
                <a16:creationId xmlns="" xmlns:a16="http://schemas.microsoft.com/office/drawing/2014/main" id="{D7EE91E9-1D6E-47DA-9A51-5B6405DD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59" y="508493"/>
            <a:ext cx="1033240" cy="10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zabok dnd">
            <a:extLst>
              <a:ext uri="{FF2B5EF4-FFF2-40B4-BE49-F238E27FC236}">
                <a16:creationId xmlns="" xmlns:a16="http://schemas.microsoft.com/office/drawing/2014/main" id="{A4F92A71-A07A-4EF9-B10E-78B384F4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30" y="206182"/>
            <a:ext cx="2233165" cy="157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zzjz krapinsko zagorske Å¾upanije">
            <a:extLst>
              <a:ext uri="{FF2B5EF4-FFF2-40B4-BE49-F238E27FC236}">
                <a16:creationId xmlns="" xmlns:a16="http://schemas.microsoft.com/office/drawing/2014/main" id="{4D41FDB9-DDD3-4AFE-9E2B-DE5215CB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704" y="619063"/>
            <a:ext cx="1456062" cy="7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9350</TotalTime>
  <Words>627</Words>
  <Application>Microsoft Office PowerPoint</Application>
  <PresentationFormat>Widescreen</PresentationFormat>
  <Paragraphs>126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MS PGothic</vt:lpstr>
      <vt:lpstr>MS PGothic</vt:lpstr>
      <vt:lpstr>Arial</vt:lpstr>
      <vt:lpstr>Calibri</vt:lpstr>
      <vt:lpstr>Calibri Light</vt:lpstr>
      <vt:lpstr>Myriad Pro Bold SemiExt</vt:lpstr>
      <vt:lpstr>Myriad Pro Light SemiExt</vt:lpstr>
      <vt:lpstr>Office Theme</vt:lpstr>
      <vt:lpstr>4_Office Theme</vt:lpstr>
      <vt:lpstr>2_Office Theme</vt:lpstr>
      <vt:lpstr>1_Office Theme</vt:lpstr>
      <vt:lpstr>Helena Križan, mag.paed.soc. Služba za promicanje zdravlja</vt:lpstr>
      <vt:lpstr>PowerPoint Presentation</vt:lpstr>
      <vt:lpstr>Prekomjerna tjelesna masa &amp; debljina u djece </vt:lpstr>
      <vt:lpstr>Prekomjerna tjelesna masa &amp; debljina u djece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KONCEPT</vt:lpstr>
      <vt:lpstr>Još pred nama...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Maja Lang Morović</dc:creator>
  <cp:lastModifiedBy>Helena Križan</cp:lastModifiedBy>
  <cp:revision>105</cp:revision>
  <dcterms:created xsi:type="dcterms:W3CDTF">2019-07-03T13:34:46Z</dcterms:created>
  <dcterms:modified xsi:type="dcterms:W3CDTF">2019-10-22T11:42:03Z</dcterms:modified>
</cp:coreProperties>
</file>